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12"/>
  </p:notesMasterIdLst>
  <p:sldIdLst>
    <p:sldId id="256" r:id="rId2"/>
    <p:sldId id="4097" r:id="rId3"/>
    <p:sldId id="4177" r:id="rId4"/>
    <p:sldId id="4171" r:id="rId5"/>
    <p:sldId id="4172" r:id="rId6"/>
    <p:sldId id="4173" r:id="rId7"/>
    <p:sldId id="4174" r:id="rId8"/>
    <p:sldId id="4175" r:id="rId9"/>
    <p:sldId id="4176" r:id="rId10"/>
    <p:sldId id="41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A70C"/>
    <a:srgbClr val="E4D200"/>
    <a:srgbClr val="E4D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EF6663-3793-1D45-9EF9-8EFE70633C06}" v="53" dt="2022-06-02T23:03:56.4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6230"/>
  </p:normalViewPr>
  <p:slideViewPr>
    <p:cSldViewPr snapToGrid="0" snapToObjects="1">
      <p:cViewPr varScale="1">
        <p:scale>
          <a:sx n="141" d="100"/>
          <a:sy n="141" d="100"/>
        </p:scale>
        <p:origin x="88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sey Huntzberry" userId="43627973-5d6e-444c-8375-eec6e7e55775" providerId="ADAL" clId="{22EF6663-3793-1D45-9EF9-8EFE70633C06}"/>
    <pc:docChg chg="undo custSel addSld delSld modSld sldOrd">
      <pc:chgData name="Kelsey Huntzberry" userId="43627973-5d6e-444c-8375-eec6e7e55775" providerId="ADAL" clId="{22EF6663-3793-1D45-9EF9-8EFE70633C06}" dt="2022-06-02T23:03:57.860" v="2121" actId="2696"/>
      <pc:docMkLst>
        <pc:docMk/>
      </pc:docMkLst>
      <pc:sldChg chg="modSp mod">
        <pc:chgData name="Kelsey Huntzberry" userId="43627973-5d6e-444c-8375-eec6e7e55775" providerId="ADAL" clId="{22EF6663-3793-1D45-9EF9-8EFE70633C06}" dt="2022-05-05T03:47:26.303" v="22" actId="20577"/>
        <pc:sldMkLst>
          <pc:docMk/>
          <pc:sldMk cId="3142932740" sldId="256"/>
        </pc:sldMkLst>
        <pc:spChg chg="mod">
          <ac:chgData name="Kelsey Huntzberry" userId="43627973-5d6e-444c-8375-eec6e7e55775" providerId="ADAL" clId="{22EF6663-3793-1D45-9EF9-8EFE70633C06}" dt="2022-05-05T03:47:26.303" v="22" actId="20577"/>
          <ac:spMkLst>
            <pc:docMk/>
            <pc:sldMk cId="3142932740" sldId="256"/>
            <ac:spMk id="2" creationId="{E7B6C201-67BE-7542-81E6-931361F95D21}"/>
          </ac:spMkLst>
        </pc:spChg>
      </pc:sldChg>
      <pc:sldChg chg="add del">
        <pc:chgData name="Kelsey Huntzberry" userId="43627973-5d6e-444c-8375-eec6e7e55775" providerId="ADAL" clId="{22EF6663-3793-1D45-9EF9-8EFE70633C06}" dt="2022-06-02T23:03:56.447" v="2120"/>
        <pc:sldMkLst>
          <pc:docMk/>
          <pc:sldMk cId="1860694768" sldId="4087"/>
        </pc:sldMkLst>
      </pc:sldChg>
      <pc:sldChg chg="add del">
        <pc:chgData name="Kelsey Huntzberry" userId="43627973-5d6e-444c-8375-eec6e7e55775" providerId="ADAL" clId="{22EF6663-3793-1D45-9EF9-8EFE70633C06}" dt="2022-06-02T23:03:57.860" v="2121" actId="2696"/>
        <pc:sldMkLst>
          <pc:docMk/>
          <pc:sldMk cId="4161633925" sldId="4097"/>
        </pc:sldMkLst>
      </pc:sldChg>
      <pc:sldChg chg="del">
        <pc:chgData name="Kelsey Huntzberry" userId="43627973-5d6e-444c-8375-eec6e7e55775" providerId="ADAL" clId="{22EF6663-3793-1D45-9EF9-8EFE70633C06}" dt="2022-05-05T03:47:37.336" v="23" actId="2696"/>
        <pc:sldMkLst>
          <pc:docMk/>
          <pc:sldMk cId="2421691297" sldId="4104"/>
        </pc:sldMkLst>
      </pc:sldChg>
      <pc:sldChg chg="modSp add del mod">
        <pc:chgData name="Kelsey Huntzberry" userId="43627973-5d6e-444c-8375-eec6e7e55775" providerId="ADAL" clId="{22EF6663-3793-1D45-9EF9-8EFE70633C06}" dt="2022-05-05T04:12:01.870" v="1460" actId="2696"/>
        <pc:sldMkLst>
          <pc:docMk/>
          <pc:sldMk cId="2660561951" sldId="4170"/>
        </pc:sldMkLst>
        <pc:spChg chg="mod">
          <ac:chgData name="Kelsey Huntzberry" userId="43627973-5d6e-444c-8375-eec6e7e55775" providerId="ADAL" clId="{22EF6663-3793-1D45-9EF9-8EFE70633C06}" dt="2022-05-05T03:49:37.786" v="33" actId="20577"/>
          <ac:spMkLst>
            <pc:docMk/>
            <pc:sldMk cId="2660561951" sldId="4170"/>
            <ac:spMk id="2" creationId="{72F9E657-0CB2-9C4E-A3B7-02DF0E7FE700}"/>
          </ac:spMkLst>
        </pc:spChg>
      </pc:sldChg>
      <pc:sldChg chg="delSp modSp mod">
        <pc:chgData name="Kelsey Huntzberry" userId="43627973-5d6e-444c-8375-eec6e7e55775" providerId="ADAL" clId="{22EF6663-3793-1D45-9EF9-8EFE70633C06}" dt="2022-05-05T03:58:30.934" v="733" actId="20577"/>
        <pc:sldMkLst>
          <pc:docMk/>
          <pc:sldMk cId="1260141119" sldId="4171"/>
        </pc:sldMkLst>
        <pc:spChg chg="del">
          <ac:chgData name="Kelsey Huntzberry" userId="43627973-5d6e-444c-8375-eec6e7e55775" providerId="ADAL" clId="{22EF6663-3793-1D45-9EF9-8EFE70633C06}" dt="2022-05-05T03:50:11.060" v="88" actId="478"/>
          <ac:spMkLst>
            <pc:docMk/>
            <pc:sldMk cId="1260141119" sldId="4171"/>
            <ac:spMk id="2" creationId="{03BFEF09-F1FB-3D4B-A890-A41D25324CAE}"/>
          </ac:spMkLst>
        </pc:spChg>
        <pc:spChg chg="mod">
          <ac:chgData name="Kelsey Huntzberry" userId="43627973-5d6e-444c-8375-eec6e7e55775" providerId="ADAL" clId="{22EF6663-3793-1D45-9EF9-8EFE70633C06}" dt="2022-05-05T03:57:33.583" v="696" actId="14100"/>
          <ac:spMkLst>
            <pc:docMk/>
            <pc:sldMk cId="1260141119" sldId="4171"/>
            <ac:spMk id="3" creationId="{35CC26B0-0F49-4184-ADD9-4CB49ABB169B}"/>
          </ac:spMkLst>
        </pc:spChg>
        <pc:spChg chg="mod">
          <ac:chgData name="Kelsey Huntzberry" userId="43627973-5d6e-444c-8375-eec6e7e55775" providerId="ADAL" clId="{22EF6663-3793-1D45-9EF9-8EFE70633C06}" dt="2022-05-05T03:58:30.934" v="733" actId="20577"/>
          <ac:spMkLst>
            <pc:docMk/>
            <pc:sldMk cId="1260141119" sldId="4171"/>
            <ac:spMk id="5" creationId="{16405C3E-9CF7-42B6-A134-41EAB511A6E5}"/>
          </ac:spMkLst>
        </pc:spChg>
        <pc:picChg chg="del">
          <ac:chgData name="Kelsey Huntzberry" userId="43627973-5d6e-444c-8375-eec6e7e55775" providerId="ADAL" clId="{22EF6663-3793-1D45-9EF9-8EFE70633C06}" dt="2022-05-05T03:50:07.829" v="87" actId="478"/>
          <ac:picMkLst>
            <pc:docMk/>
            <pc:sldMk cId="1260141119" sldId="4171"/>
            <ac:picMk id="1026" creationId="{A141B9A3-188F-B747-B5CC-3F73377F2D4E}"/>
          </ac:picMkLst>
        </pc:picChg>
      </pc:sldChg>
      <pc:sldChg chg="addSp modSp add mod">
        <pc:chgData name="Kelsey Huntzberry" userId="43627973-5d6e-444c-8375-eec6e7e55775" providerId="ADAL" clId="{22EF6663-3793-1D45-9EF9-8EFE70633C06}" dt="2022-05-05T04:26:38.374" v="2106" actId="27636"/>
        <pc:sldMkLst>
          <pc:docMk/>
          <pc:sldMk cId="3981059756" sldId="4172"/>
        </pc:sldMkLst>
        <pc:spChg chg="add mod">
          <ac:chgData name="Kelsey Huntzberry" userId="43627973-5d6e-444c-8375-eec6e7e55775" providerId="ADAL" clId="{22EF6663-3793-1D45-9EF9-8EFE70633C06}" dt="2022-05-05T03:56:12.960" v="615" actId="1076"/>
          <ac:spMkLst>
            <pc:docMk/>
            <pc:sldMk cId="3981059756" sldId="4172"/>
            <ac:spMk id="2" creationId="{100F09FD-10AD-BCAF-CAD7-18BC33D147C1}"/>
          </ac:spMkLst>
        </pc:spChg>
        <pc:spChg chg="mod">
          <ac:chgData name="Kelsey Huntzberry" userId="43627973-5d6e-444c-8375-eec6e7e55775" providerId="ADAL" clId="{22EF6663-3793-1D45-9EF9-8EFE70633C06}" dt="2022-05-05T04:26:38.374" v="2106" actId="27636"/>
          <ac:spMkLst>
            <pc:docMk/>
            <pc:sldMk cId="3981059756" sldId="4172"/>
            <ac:spMk id="3" creationId="{35CC26B0-0F49-4184-ADD9-4CB49ABB169B}"/>
          </ac:spMkLst>
        </pc:spChg>
        <pc:spChg chg="add mod">
          <ac:chgData name="Kelsey Huntzberry" userId="43627973-5d6e-444c-8375-eec6e7e55775" providerId="ADAL" clId="{22EF6663-3793-1D45-9EF9-8EFE70633C06}" dt="2022-05-05T04:26:31.274" v="2103" actId="14100"/>
          <ac:spMkLst>
            <pc:docMk/>
            <pc:sldMk cId="3981059756" sldId="4172"/>
            <ac:spMk id="4" creationId="{6BA59D34-168A-B2D9-4B7A-06CE1F51A10C}"/>
          </ac:spMkLst>
        </pc:spChg>
        <pc:spChg chg="mod">
          <ac:chgData name="Kelsey Huntzberry" userId="43627973-5d6e-444c-8375-eec6e7e55775" providerId="ADAL" clId="{22EF6663-3793-1D45-9EF9-8EFE70633C06}" dt="2022-05-05T03:53:21.854" v="399" actId="20577"/>
          <ac:spMkLst>
            <pc:docMk/>
            <pc:sldMk cId="3981059756" sldId="4172"/>
            <ac:spMk id="5" creationId="{16405C3E-9CF7-42B6-A134-41EAB511A6E5}"/>
          </ac:spMkLst>
        </pc:spChg>
        <pc:spChg chg="add mod">
          <ac:chgData name="Kelsey Huntzberry" userId="43627973-5d6e-444c-8375-eec6e7e55775" providerId="ADAL" clId="{22EF6663-3793-1D45-9EF9-8EFE70633C06}" dt="2022-05-05T04:26:35.444" v="2104" actId="1076"/>
          <ac:spMkLst>
            <pc:docMk/>
            <pc:sldMk cId="3981059756" sldId="4172"/>
            <ac:spMk id="6" creationId="{06A13BF7-F6FF-FE8B-9CA6-7721498BD6D8}"/>
          </ac:spMkLst>
        </pc:spChg>
      </pc:sldChg>
      <pc:sldChg chg="modSp add mod ord">
        <pc:chgData name="Kelsey Huntzberry" userId="43627973-5d6e-444c-8375-eec6e7e55775" providerId="ADAL" clId="{22EF6663-3793-1D45-9EF9-8EFE70633C06}" dt="2022-05-05T03:58:00.838" v="725" actId="20577"/>
        <pc:sldMkLst>
          <pc:docMk/>
          <pc:sldMk cId="2741425750" sldId="4173"/>
        </pc:sldMkLst>
        <pc:spChg chg="mod">
          <ac:chgData name="Kelsey Huntzberry" userId="43627973-5d6e-444c-8375-eec6e7e55775" providerId="ADAL" clId="{22EF6663-3793-1D45-9EF9-8EFE70633C06}" dt="2022-05-05T03:58:00.838" v="725" actId="20577"/>
          <ac:spMkLst>
            <pc:docMk/>
            <pc:sldMk cId="2741425750" sldId="4173"/>
            <ac:spMk id="2" creationId="{72F9E657-0CB2-9C4E-A3B7-02DF0E7FE700}"/>
          </ac:spMkLst>
        </pc:spChg>
      </pc:sldChg>
      <pc:sldChg chg="modSp add mod ord">
        <pc:chgData name="Kelsey Huntzberry" userId="43627973-5d6e-444c-8375-eec6e7e55775" providerId="ADAL" clId="{22EF6663-3793-1D45-9EF9-8EFE70633C06}" dt="2022-05-05T04:03:41.037" v="1163" actId="20577"/>
        <pc:sldMkLst>
          <pc:docMk/>
          <pc:sldMk cId="2825193023" sldId="4174"/>
        </pc:sldMkLst>
        <pc:spChg chg="mod">
          <ac:chgData name="Kelsey Huntzberry" userId="43627973-5d6e-444c-8375-eec6e7e55775" providerId="ADAL" clId="{22EF6663-3793-1D45-9EF9-8EFE70633C06}" dt="2022-05-05T04:03:41.037" v="1163" actId="20577"/>
          <ac:spMkLst>
            <pc:docMk/>
            <pc:sldMk cId="2825193023" sldId="4174"/>
            <ac:spMk id="3" creationId="{35CC26B0-0F49-4184-ADD9-4CB49ABB169B}"/>
          </ac:spMkLst>
        </pc:spChg>
        <pc:spChg chg="mod">
          <ac:chgData name="Kelsey Huntzberry" userId="43627973-5d6e-444c-8375-eec6e7e55775" providerId="ADAL" clId="{22EF6663-3793-1D45-9EF9-8EFE70633C06}" dt="2022-05-05T04:02:04.158" v="1123" actId="20577"/>
          <ac:spMkLst>
            <pc:docMk/>
            <pc:sldMk cId="2825193023" sldId="4174"/>
            <ac:spMk id="5" creationId="{16405C3E-9CF7-42B6-A134-41EAB511A6E5}"/>
          </ac:spMkLst>
        </pc:spChg>
      </pc:sldChg>
      <pc:sldChg chg="addSp delSp modSp add mod">
        <pc:chgData name="Kelsey Huntzberry" userId="43627973-5d6e-444c-8375-eec6e7e55775" providerId="ADAL" clId="{22EF6663-3793-1D45-9EF9-8EFE70633C06}" dt="2022-05-05T04:11:31.301" v="1459" actId="1076"/>
        <pc:sldMkLst>
          <pc:docMk/>
          <pc:sldMk cId="170211543" sldId="4175"/>
        </pc:sldMkLst>
        <pc:spChg chg="add mod">
          <ac:chgData name="Kelsey Huntzberry" userId="43627973-5d6e-444c-8375-eec6e7e55775" providerId="ADAL" clId="{22EF6663-3793-1D45-9EF9-8EFE70633C06}" dt="2022-05-05T04:10:46.090" v="1452" actId="1076"/>
          <ac:spMkLst>
            <pc:docMk/>
            <pc:sldMk cId="170211543" sldId="4175"/>
            <ac:spMk id="2" creationId="{4D694D88-5375-5310-AFE1-A1D33CD63F14}"/>
          </ac:spMkLst>
        </pc:spChg>
        <pc:spChg chg="del mod">
          <ac:chgData name="Kelsey Huntzberry" userId="43627973-5d6e-444c-8375-eec6e7e55775" providerId="ADAL" clId="{22EF6663-3793-1D45-9EF9-8EFE70633C06}" dt="2022-05-05T04:08:03.994" v="1210" actId="478"/>
          <ac:spMkLst>
            <pc:docMk/>
            <pc:sldMk cId="170211543" sldId="4175"/>
            <ac:spMk id="3" creationId="{35CC26B0-0F49-4184-ADD9-4CB49ABB169B}"/>
          </ac:spMkLst>
        </pc:spChg>
        <pc:spChg chg="mod">
          <ac:chgData name="Kelsey Huntzberry" userId="43627973-5d6e-444c-8375-eec6e7e55775" providerId="ADAL" clId="{22EF6663-3793-1D45-9EF9-8EFE70633C06}" dt="2022-05-05T04:02:12.881" v="1138" actId="20577"/>
          <ac:spMkLst>
            <pc:docMk/>
            <pc:sldMk cId="170211543" sldId="4175"/>
            <ac:spMk id="5" creationId="{16405C3E-9CF7-42B6-A134-41EAB511A6E5}"/>
          </ac:spMkLst>
        </pc:spChg>
        <pc:spChg chg="add del mod">
          <ac:chgData name="Kelsey Huntzberry" userId="43627973-5d6e-444c-8375-eec6e7e55775" providerId="ADAL" clId="{22EF6663-3793-1D45-9EF9-8EFE70633C06}" dt="2022-05-05T04:08:06.310" v="1211" actId="478"/>
          <ac:spMkLst>
            <pc:docMk/>
            <pc:sldMk cId="170211543" sldId="4175"/>
            <ac:spMk id="6" creationId="{5C8CD030-D31D-5136-F58F-7B5B60F5296D}"/>
          </ac:spMkLst>
        </pc:spChg>
        <pc:spChg chg="add mod">
          <ac:chgData name="Kelsey Huntzberry" userId="43627973-5d6e-444c-8375-eec6e7e55775" providerId="ADAL" clId="{22EF6663-3793-1D45-9EF9-8EFE70633C06}" dt="2022-05-05T04:11:07.379" v="1454" actId="1076"/>
          <ac:spMkLst>
            <pc:docMk/>
            <pc:sldMk cId="170211543" sldId="4175"/>
            <ac:spMk id="7" creationId="{917C8088-3480-C8FF-FD95-B20FB6098ECB}"/>
          </ac:spMkLst>
        </pc:spChg>
        <pc:spChg chg="add mod">
          <ac:chgData name="Kelsey Huntzberry" userId="43627973-5d6e-444c-8375-eec6e7e55775" providerId="ADAL" clId="{22EF6663-3793-1D45-9EF9-8EFE70633C06}" dt="2022-05-05T04:11:31.301" v="1459" actId="1076"/>
          <ac:spMkLst>
            <pc:docMk/>
            <pc:sldMk cId="170211543" sldId="4175"/>
            <ac:spMk id="8" creationId="{4B6C3D6E-67F2-CD15-95E5-6624B9112FB4}"/>
          </ac:spMkLst>
        </pc:spChg>
        <pc:spChg chg="add mod">
          <ac:chgData name="Kelsey Huntzberry" userId="43627973-5d6e-444c-8375-eec6e7e55775" providerId="ADAL" clId="{22EF6663-3793-1D45-9EF9-8EFE70633C06}" dt="2022-05-05T04:11:21.260" v="1457" actId="1076"/>
          <ac:spMkLst>
            <pc:docMk/>
            <pc:sldMk cId="170211543" sldId="4175"/>
            <ac:spMk id="11" creationId="{262071C1-8958-DBFA-39F5-911228E42875}"/>
          </ac:spMkLst>
        </pc:spChg>
        <pc:picChg chg="add mod">
          <ac:chgData name="Kelsey Huntzberry" userId="43627973-5d6e-444c-8375-eec6e7e55775" providerId="ADAL" clId="{22EF6663-3793-1D45-9EF9-8EFE70633C06}" dt="2022-05-05T04:10:38.128" v="1451" actId="1076"/>
          <ac:picMkLst>
            <pc:docMk/>
            <pc:sldMk cId="170211543" sldId="4175"/>
            <ac:picMk id="1026" creationId="{98F2A250-5222-0E97-534A-568532208FED}"/>
          </ac:picMkLst>
        </pc:picChg>
        <pc:picChg chg="add mod">
          <ac:chgData name="Kelsey Huntzberry" userId="43627973-5d6e-444c-8375-eec6e7e55775" providerId="ADAL" clId="{22EF6663-3793-1D45-9EF9-8EFE70633C06}" dt="2022-05-05T04:10:56.420" v="1453" actId="1076"/>
          <ac:picMkLst>
            <pc:docMk/>
            <pc:sldMk cId="170211543" sldId="4175"/>
            <ac:picMk id="1028" creationId="{442D7918-2E23-FE55-1FDB-EA707575836C}"/>
          </ac:picMkLst>
        </pc:picChg>
      </pc:sldChg>
      <pc:sldChg chg="modSp add mod ord">
        <pc:chgData name="Kelsey Huntzberry" userId="43627973-5d6e-444c-8375-eec6e7e55775" providerId="ADAL" clId="{22EF6663-3793-1D45-9EF9-8EFE70633C06}" dt="2022-05-05T04:20:42.136" v="1917" actId="20577"/>
        <pc:sldMkLst>
          <pc:docMk/>
          <pc:sldMk cId="574994178" sldId="4176"/>
        </pc:sldMkLst>
        <pc:spChg chg="mod">
          <ac:chgData name="Kelsey Huntzberry" userId="43627973-5d6e-444c-8375-eec6e7e55775" providerId="ADAL" clId="{22EF6663-3793-1D45-9EF9-8EFE70633C06}" dt="2022-05-05T04:20:42.136" v="1917" actId="20577"/>
          <ac:spMkLst>
            <pc:docMk/>
            <pc:sldMk cId="574994178" sldId="4176"/>
            <ac:spMk id="3" creationId="{35CC26B0-0F49-4184-ADD9-4CB49ABB169B}"/>
          </ac:spMkLst>
        </pc:spChg>
        <pc:spChg chg="mod">
          <ac:chgData name="Kelsey Huntzberry" userId="43627973-5d6e-444c-8375-eec6e7e55775" providerId="ADAL" clId="{22EF6663-3793-1D45-9EF9-8EFE70633C06}" dt="2022-05-05T04:12:28.630" v="1484" actId="20577"/>
          <ac:spMkLst>
            <pc:docMk/>
            <pc:sldMk cId="574994178" sldId="4176"/>
            <ac:spMk id="5" creationId="{16405C3E-9CF7-42B6-A134-41EAB511A6E5}"/>
          </ac:spMkLst>
        </pc:spChg>
      </pc:sldChg>
      <pc:sldChg chg="addSp modSp add mod ord">
        <pc:chgData name="Kelsey Huntzberry" userId="43627973-5d6e-444c-8375-eec6e7e55775" providerId="ADAL" clId="{22EF6663-3793-1D45-9EF9-8EFE70633C06}" dt="2022-05-05T04:26:02.018" v="2078" actId="14100"/>
        <pc:sldMkLst>
          <pc:docMk/>
          <pc:sldMk cId="3406303130" sldId="4177"/>
        </pc:sldMkLst>
        <pc:spChg chg="add mod">
          <ac:chgData name="Kelsey Huntzberry" userId="43627973-5d6e-444c-8375-eec6e7e55775" providerId="ADAL" clId="{22EF6663-3793-1D45-9EF9-8EFE70633C06}" dt="2022-05-05T04:24:53.651" v="1999" actId="1076"/>
          <ac:spMkLst>
            <pc:docMk/>
            <pc:sldMk cId="3406303130" sldId="4177"/>
            <ac:spMk id="2" creationId="{40221D14-9556-75F7-CDC7-49F77F57D03D}"/>
          </ac:spMkLst>
        </pc:spChg>
        <pc:spChg chg="mod">
          <ac:chgData name="Kelsey Huntzberry" userId="43627973-5d6e-444c-8375-eec6e7e55775" providerId="ADAL" clId="{22EF6663-3793-1D45-9EF9-8EFE70633C06}" dt="2022-05-05T04:26:02.018" v="2078" actId="14100"/>
          <ac:spMkLst>
            <pc:docMk/>
            <pc:sldMk cId="3406303130" sldId="4177"/>
            <ac:spMk id="3" creationId="{35CC26B0-0F49-4184-ADD9-4CB49ABB169B}"/>
          </ac:spMkLst>
        </pc:spChg>
        <pc:spChg chg="mod">
          <ac:chgData name="Kelsey Huntzberry" userId="43627973-5d6e-444c-8375-eec6e7e55775" providerId="ADAL" clId="{22EF6663-3793-1D45-9EF9-8EFE70633C06}" dt="2022-05-05T04:19:08.774" v="1846" actId="20577"/>
          <ac:spMkLst>
            <pc:docMk/>
            <pc:sldMk cId="3406303130" sldId="4177"/>
            <ac:spMk id="5" creationId="{16405C3E-9CF7-42B6-A134-41EAB511A6E5}"/>
          </ac:spMkLst>
        </pc:spChg>
        <pc:spChg chg="add mod">
          <ac:chgData name="Kelsey Huntzberry" userId="43627973-5d6e-444c-8375-eec6e7e55775" providerId="ADAL" clId="{22EF6663-3793-1D45-9EF9-8EFE70633C06}" dt="2022-05-05T04:25:07.680" v="2001" actId="1076"/>
          <ac:spMkLst>
            <pc:docMk/>
            <pc:sldMk cId="3406303130" sldId="4177"/>
            <ac:spMk id="9" creationId="{586FEF82-5AF3-D2EB-797E-DD2B70612771}"/>
          </ac:spMkLst>
        </pc:spChg>
        <pc:picChg chg="add mod">
          <ac:chgData name="Kelsey Huntzberry" userId="43627973-5d6e-444c-8375-eec6e7e55775" providerId="ADAL" clId="{22EF6663-3793-1D45-9EF9-8EFE70633C06}" dt="2022-05-05T04:24:53.651" v="1999" actId="1076"/>
          <ac:picMkLst>
            <pc:docMk/>
            <pc:sldMk cId="3406303130" sldId="4177"/>
            <ac:picMk id="4" creationId="{719FD542-0A30-3E1A-0866-D6FE9FBB966F}"/>
          </ac:picMkLst>
        </pc:picChg>
        <pc:picChg chg="add mod">
          <ac:chgData name="Kelsey Huntzberry" userId="43627973-5d6e-444c-8375-eec6e7e55775" providerId="ADAL" clId="{22EF6663-3793-1D45-9EF9-8EFE70633C06}" dt="2022-05-05T04:24:53.651" v="1999" actId="1076"/>
          <ac:picMkLst>
            <pc:docMk/>
            <pc:sldMk cId="3406303130" sldId="4177"/>
            <ac:picMk id="6" creationId="{B21B3FFA-53FD-18D8-F110-A0A00342E4E8}"/>
          </ac:picMkLst>
        </pc:picChg>
        <pc:picChg chg="add mod">
          <ac:chgData name="Kelsey Huntzberry" userId="43627973-5d6e-444c-8375-eec6e7e55775" providerId="ADAL" clId="{22EF6663-3793-1D45-9EF9-8EFE70633C06}" dt="2022-05-05T04:24:53.651" v="1999" actId="1076"/>
          <ac:picMkLst>
            <pc:docMk/>
            <pc:sldMk cId="3406303130" sldId="4177"/>
            <ac:picMk id="2050" creationId="{5D27B278-BDAF-FED4-33D5-4DE66699FA2C}"/>
          </ac:picMkLst>
        </pc:picChg>
        <pc:picChg chg="add mod">
          <ac:chgData name="Kelsey Huntzberry" userId="43627973-5d6e-444c-8375-eec6e7e55775" providerId="ADAL" clId="{22EF6663-3793-1D45-9EF9-8EFE70633C06}" dt="2022-05-05T04:24:57.187" v="2000" actId="1076"/>
          <ac:picMkLst>
            <pc:docMk/>
            <pc:sldMk cId="3406303130" sldId="4177"/>
            <ac:picMk id="2052" creationId="{4FC99A42-A529-B39C-1971-156CE6B83FEE}"/>
          </ac:picMkLst>
        </pc:picChg>
        <pc:cxnChg chg="add mod">
          <ac:chgData name="Kelsey Huntzberry" userId="43627973-5d6e-444c-8375-eec6e7e55775" providerId="ADAL" clId="{22EF6663-3793-1D45-9EF9-8EFE70633C06}" dt="2022-05-05T04:24:46.478" v="1998" actId="1076"/>
          <ac:cxnSpMkLst>
            <pc:docMk/>
            <pc:sldMk cId="3406303130" sldId="4177"/>
            <ac:cxnSpMk id="8" creationId="{C83E2C07-138E-2A5B-8543-4FE9AB1C30DF}"/>
          </ac:cxnSpMkLst>
        </pc:cxnChg>
      </pc:sldChg>
      <pc:sldChg chg="modSp add mod">
        <pc:chgData name="Kelsey Huntzberry" userId="43627973-5d6e-444c-8375-eec6e7e55775" providerId="ADAL" clId="{22EF6663-3793-1D45-9EF9-8EFE70633C06}" dt="2022-05-05T04:27:05.433" v="2117" actId="20577"/>
        <pc:sldMkLst>
          <pc:docMk/>
          <pc:sldMk cId="793560386" sldId="4178"/>
        </pc:sldMkLst>
        <pc:spChg chg="mod">
          <ac:chgData name="Kelsey Huntzberry" userId="43627973-5d6e-444c-8375-eec6e7e55775" providerId="ADAL" clId="{22EF6663-3793-1D45-9EF9-8EFE70633C06}" dt="2022-05-05T04:27:05.433" v="2117" actId="20577"/>
          <ac:spMkLst>
            <pc:docMk/>
            <pc:sldMk cId="793560386" sldId="4178"/>
            <ac:spMk id="2" creationId="{72F9E657-0CB2-9C4E-A3B7-02DF0E7FE7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0D8F-A547-D54E-A71A-4A04CB4F30CB}" type="datetimeFigureOut">
              <a:rPr lang="en-US" smtClean="0"/>
              <a:t>6/2/22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3BBF-6074-8448-AE6A-86FDC157F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Thursday, June 2,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Thursday, June 2,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8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9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7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0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Thursday, June 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Thursday, June 2,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R7ejcDyKykQ3wE-KS08Smg" TargetMode="External"/><Relationship Id="rId2" Type="http://schemas.openxmlformats.org/officeDocument/2006/relationships/hyperlink" Target="http://www.kelseyemnett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kelseyemnett.com/2020/05/25/machine-learning-link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kelsey-huntzberry/DataAnalysisLab/tree/master/Machine_Learning_for_Beginner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6C201-67BE-7542-81E6-931361F95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Careers in Data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AB9CE-AE6E-4E42-9228-AE4CE2126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319" y="3764975"/>
            <a:ext cx="5054196" cy="2192683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By Kelsey </a:t>
            </a:r>
            <a:r>
              <a:rPr lang="en-US" sz="2200" dirty="0" err="1"/>
              <a:t>Emnett</a:t>
            </a:r>
            <a:endParaRPr lang="en-US" sz="2200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4638ADAC-465E-4BCE-84EC-450857CCF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19" r="26680" b="-1"/>
          <a:stretch/>
        </p:blipFill>
        <p:spPr>
          <a:xfrm>
            <a:off x="0" y="8965"/>
            <a:ext cx="5486394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D56A17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9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D23F-8716-374B-B576-E3E10EC4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6" y="-320675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453CF-1E52-A844-AB34-B5F1A0023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982" y="1149764"/>
            <a:ext cx="9194491" cy="420638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Files located here</a:t>
            </a:r>
            <a:r>
              <a:rPr lang="en-US" dirty="0"/>
              <a:t>: </a:t>
            </a:r>
            <a:r>
              <a:rPr lang="en-US" dirty="0" err="1">
                <a:highlight>
                  <a:srgbClr val="FFFF00"/>
                </a:highlight>
              </a:rPr>
              <a:t>bit.ly</a:t>
            </a:r>
            <a:r>
              <a:rPr lang="en-US" dirty="0">
                <a:highlight>
                  <a:srgbClr val="FFFF00"/>
                </a:highlight>
              </a:rPr>
              <a:t>/machine-learning-introduction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Class videos </a:t>
            </a:r>
            <a:r>
              <a:rPr lang="en-US" dirty="0"/>
              <a:t>will be posted by the Sunday after class on my website </a:t>
            </a:r>
            <a:r>
              <a:rPr lang="en-US" dirty="0">
                <a:hlinkClick r:id="rId2"/>
              </a:rPr>
              <a:t>www.kelseyemnett.com</a:t>
            </a:r>
            <a:r>
              <a:rPr lang="en-US" dirty="0"/>
              <a:t> and my YouTube channel </a:t>
            </a:r>
            <a:r>
              <a:rPr lang="en-US" dirty="0">
                <a:hlinkClick r:id="rId3"/>
              </a:rPr>
              <a:t>https://www.youtube.com/channel/UCR7ejcDyKykQ3wE-KS08Smg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6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995" y="921923"/>
            <a:ext cx="9129926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Six years of experience in data science and analytics in incentives, retail, pharmaceuticals, and more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My Background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9FD542-0A30-3E1A-0866-D6FE9FBB9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983" y="4068264"/>
            <a:ext cx="1604627" cy="1590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1B3FFA-53FD-18D8-F110-A0A00342E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47" y="4068264"/>
            <a:ext cx="1590040" cy="1590040"/>
          </a:xfrm>
          <a:prstGeom prst="rect">
            <a:avLst/>
          </a:prstGeom>
        </p:spPr>
      </p:pic>
      <p:pic>
        <p:nvPicPr>
          <p:cNvPr id="2050" name="Picture 2" descr="Avanade - Crunchbase Company Profile &amp; Funding">
            <a:extLst>
              <a:ext uri="{FF2B5EF4-FFF2-40B4-BE49-F238E27FC236}">
                <a16:creationId xmlns:a16="http://schemas.microsoft.com/office/drawing/2014/main" id="{5D27B278-BDAF-FED4-33D5-4DE66699F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7" y="4068264"/>
            <a:ext cx="1590040" cy="159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FC99A42-A529-B39C-1971-156CE6B83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029" y="1777828"/>
            <a:ext cx="3310533" cy="183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221D14-9556-75F7-CDC7-49F77F57D03D}"/>
              </a:ext>
            </a:extLst>
          </p:cNvPr>
          <p:cNvSpPr txBox="1"/>
          <p:nvPr/>
        </p:nvSpPr>
        <p:spPr>
          <a:xfrm>
            <a:off x="8832028" y="4447785"/>
            <a:ext cx="2125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Individual Contributor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FEF82-5AF3-D2EB-797E-DD2B70612771}"/>
              </a:ext>
            </a:extLst>
          </p:cNvPr>
          <p:cNvSpPr txBox="1"/>
          <p:nvPr/>
        </p:nvSpPr>
        <p:spPr>
          <a:xfrm>
            <a:off x="8832028" y="2282728"/>
            <a:ext cx="2125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Manager/ Leader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83E2C07-138E-2A5B-8543-4FE9AB1C30DF}"/>
              </a:ext>
            </a:extLst>
          </p:cNvPr>
          <p:cNvCxnSpPr/>
          <p:nvPr/>
        </p:nvCxnSpPr>
        <p:spPr>
          <a:xfrm>
            <a:off x="2365078" y="3614569"/>
            <a:ext cx="87847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303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995" y="1065007"/>
            <a:ext cx="9129926" cy="489562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Goal: Solving business problems with modeling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Day-to-day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Difficulties and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Focus on continuous learning and growth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Working as a Data Scientist</a:t>
            </a:r>
          </a:p>
        </p:txBody>
      </p:sp>
    </p:spTree>
    <p:extLst>
      <p:ext uri="{BB962C8B-B14F-4D97-AF65-F5344CB8AC3E}">
        <p14:creationId xmlns:p14="http://schemas.microsoft.com/office/powerpoint/2010/main" val="126014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994" y="1429273"/>
            <a:ext cx="9672050" cy="2873785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Machine learning and modeling</a:t>
            </a:r>
          </a:p>
          <a:p>
            <a:pPr lvl="1"/>
            <a:r>
              <a:rPr lang="en-US" b="1" dirty="0"/>
              <a:t>Primary focus on: </a:t>
            </a:r>
            <a:r>
              <a:rPr lang="en-US" dirty="0"/>
              <a:t>Linear/logistic regression, KNN, and tree-based models first before moving onto more difficult models</a:t>
            </a:r>
          </a:p>
          <a:p>
            <a:pPr lvl="1"/>
            <a:r>
              <a:rPr lang="en-US" b="1" dirty="0"/>
              <a:t>Secondary focus on: </a:t>
            </a:r>
            <a:r>
              <a:rPr lang="en-US" dirty="0"/>
              <a:t>Unsupervised learning, deep learning, &amp; time series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Python coding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SQL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Communication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Prioritization of Skills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6BA59D34-168A-B2D9-4B7A-06CE1F51A10C}"/>
              </a:ext>
            </a:extLst>
          </p:cNvPr>
          <p:cNvSpPr txBox="1">
            <a:spLocks/>
          </p:cNvSpPr>
          <p:nvPr/>
        </p:nvSpPr>
        <p:spPr>
          <a:xfrm>
            <a:off x="1644994" y="4992377"/>
            <a:ext cx="9129926" cy="101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200" dirty="0" err="1"/>
              <a:t>PySpark</a:t>
            </a:r>
            <a:endParaRPr lang="en-US" sz="2200" dirty="0"/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Cloud solutioning (Azure, GCP, and/or AWS)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0F09FD-10AD-BCAF-CAD7-18BC33D147C1}"/>
              </a:ext>
            </a:extLst>
          </p:cNvPr>
          <p:cNvSpPr txBox="1"/>
          <p:nvPr/>
        </p:nvSpPr>
        <p:spPr>
          <a:xfrm>
            <a:off x="1644994" y="921923"/>
            <a:ext cx="3915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Essential Skills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A13BF7-F6FF-FE8B-9CA6-7721498BD6D8}"/>
              </a:ext>
            </a:extLst>
          </p:cNvPr>
          <p:cNvSpPr txBox="1"/>
          <p:nvPr/>
        </p:nvSpPr>
        <p:spPr>
          <a:xfrm>
            <a:off x="1644994" y="4485027"/>
            <a:ext cx="3915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Advanced Skills</a:t>
            </a:r>
          </a:p>
        </p:txBody>
      </p:sp>
    </p:spTree>
    <p:extLst>
      <p:ext uri="{BB962C8B-B14F-4D97-AF65-F5344CB8AC3E}">
        <p14:creationId xmlns:p14="http://schemas.microsoft.com/office/powerpoint/2010/main" val="3981059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300" y="3072493"/>
            <a:ext cx="9641188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My Learning Path</a:t>
            </a:r>
          </a:p>
        </p:txBody>
      </p:sp>
    </p:spTree>
    <p:extLst>
      <p:ext uri="{BB962C8B-B14F-4D97-AF65-F5344CB8AC3E}">
        <p14:creationId xmlns:p14="http://schemas.microsoft.com/office/powerpoint/2010/main" val="2741425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995" y="1065007"/>
            <a:ext cx="9129926" cy="489562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best way you personally learn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For me it was books, for you it may be videos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Read about a model a selection of books (shown on next slide)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Supplement knowledge where necessary for specific topics with web sources (see </a:t>
            </a:r>
            <a:r>
              <a:rPr lang="en-US" dirty="0">
                <a:hlinkClick r:id="rId2"/>
              </a:rPr>
              <a:t>https://kelseyemnett.com/2020/05/25/machine-learning-links/</a:t>
            </a:r>
            <a:r>
              <a:rPr lang="en-US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Choose a data set you are interested in and code out the models yourself in Python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Learning Process</a:t>
            </a:r>
          </a:p>
        </p:txBody>
      </p:sp>
    </p:spTree>
    <p:extLst>
      <p:ext uri="{BB962C8B-B14F-4D97-AF65-F5344CB8AC3E}">
        <p14:creationId xmlns:p14="http://schemas.microsoft.com/office/powerpoint/2010/main" val="282519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Books of Choice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F2A250-5222-0E97-534A-568532208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67" y="1290918"/>
            <a:ext cx="2634931" cy="324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42D7918-2E23-FE55-1FDB-EA7075758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22" y="1290918"/>
            <a:ext cx="2634931" cy="324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694D88-5375-5310-AFE1-A1D33CD63F14}"/>
              </a:ext>
            </a:extLst>
          </p:cNvPr>
          <p:cNvSpPr txBox="1"/>
          <p:nvPr/>
        </p:nvSpPr>
        <p:spPr>
          <a:xfrm>
            <a:off x="2980212" y="921923"/>
            <a:ext cx="237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</a:rPr>
              <a:t>First Stop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7C8088-3480-C8FF-FD95-B20FB6098ECB}"/>
              </a:ext>
            </a:extLst>
          </p:cNvPr>
          <p:cNvSpPr txBox="1"/>
          <p:nvPr/>
        </p:nvSpPr>
        <p:spPr>
          <a:xfrm>
            <a:off x="7919767" y="921923"/>
            <a:ext cx="237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</a:rPr>
              <a:t>Second Stop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6C3D6E-67F2-CD15-95E5-6624B9112FB4}"/>
              </a:ext>
            </a:extLst>
          </p:cNvPr>
          <p:cNvSpPr txBox="1"/>
          <p:nvPr/>
        </p:nvSpPr>
        <p:spPr>
          <a:xfrm>
            <a:off x="2308927" y="4735748"/>
            <a:ext cx="37200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Good high-level overview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Not detailed enough for a one-stop-shop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Pay attention to concepts not code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2071C1-8958-DBFA-39F5-911228E42875}"/>
              </a:ext>
            </a:extLst>
          </p:cNvPr>
          <p:cNvSpPr txBox="1"/>
          <p:nvPr/>
        </p:nvSpPr>
        <p:spPr>
          <a:xfrm>
            <a:off x="7248482" y="4735748"/>
            <a:ext cx="3720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More math-heavy than the R book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Good as a second, more complex pass for each model</a:t>
            </a:r>
          </a:p>
        </p:txBody>
      </p:sp>
    </p:spTree>
    <p:extLst>
      <p:ext uri="{BB962C8B-B14F-4D97-AF65-F5344CB8AC3E}">
        <p14:creationId xmlns:p14="http://schemas.microsoft.com/office/powerpoint/2010/main" val="170211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995" y="1065007"/>
            <a:ext cx="9129926" cy="489562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Chose Treatment Episode Data Set to practice machine learning models I learned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Iterated on the models for many years as I learned new techniques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See the </a:t>
            </a:r>
            <a:r>
              <a:rPr lang="en-US" dirty="0" err="1"/>
              <a:t>Github</a:t>
            </a:r>
            <a:r>
              <a:rPr lang="en-US" dirty="0"/>
              <a:t> for my machine learning classes for full walk-throughs: </a:t>
            </a:r>
            <a:r>
              <a:rPr lang="en-US" dirty="0">
                <a:hlinkClick r:id="rId2"/>
              </a:rPr>
              <a:t>https://github.com/kelsey-huntzberry/DataAnalysisLab/tree/master/Machine_Learning_for_Beginners</a:t>
            </a:r>
            <a:r>
              <a:rPr lang="en-US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Learning to Code</a:t>
            </a:r>
          </a:p>
        </p:txBody>
      </p:sp>
    </p:spTree>
    <p:extLst>
      <p:ext uri="{BB962C8B-B14F-4D97-AF65-F5344CB8AC3E}">
        <p14:creationId xmlns:p14="http://schemas.microsoft.com/office/powerpoint/2010/main" val="57499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300" y="3072493"/>
            <a:ext cx="9641188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793560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27923</TotalTime>
  <Words>340</Words>
  <Application>Microsoft Macintosh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Dante (Headings)2</vt:lpstr>
      <vt:lpstr>Helvetica Neue Medium</vt:lpstr>
      <vt:lpstr>Univers</vt:lpstr>
      <vt:lpstr>Univers Light</vt:lpstr>
      <vt:lpstr>Wingdings 2</vt:lpstr>
      <vt:lpstr>OffsetVTI</vt:lpstr>
      <vt:lpstr>Careers in Data Science</vt:lpstr>
      <vt:lpstr>Links</vt:lpstr>
      <vt:lpstr>My Background</vt:lpstr>
      <vt:lpstr>Working as a Data Scientist</vt:lpstr>
      <vt:lpstr>Prioritization of Skills</vt:lpstr>
      <vt:lpstr>My Learning Path</vt:lpstr>
      <vt:lpstr>Learning Process</vt:lpstr>
      <vt:lpstr>Books of Choice</vt:lpstr>
      <vt:lpstr>Learning to Code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Group Session 2: Preprocessing</dc:title>
  <dc:creator>Kelsey Huntzberry</dc:creator>
  <cp:lastModifiedBy>Kelsey Huntzberry</cp:lastModifiedBy>
  <cp:revision>92</cp:revision>
  <dcterms:created xsi:type="dcterms:W3CDTF">2021-02-14T23:18:13Z</dcterms:created>
  <dcterms:modified xsi:type="dcterms:W3CDTF">2022-06-02T23:04:06Z</dcterms:modified>
</cp:coreProperties>
</file>