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15"/>
  </p:notesMasterIdLst>
  <p:sldIdLst>
    <p:sldId id="256" r:id="rId2"/>
    <p:sldId id="4097" r:id="rId3"/>
    <p:sldId id="4138" r:id="rId4"/>
    <p:sldId id="4104" r:id="rId5"/>
    <p:sldId id="4137" r:id="rId6"/>
    <p:sldId id="4168" r:id="rId7"/>
    <p:sldId id="4119" r:id="rId8"/>
    <p:sldId id="4156" r:id="rId9"/>
    <p:sldId id="4157" r:id="rId10"/>
    <p:sldId id="4158" r:id="rId11"/>
    <p:sldId id="4166" r:id="rId12"/>
    <p:sldId id="4167" r:id="rId13"/>
    <p:sldId id="41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FB8F88-1AC6-EA47-8A0C-AF9EE607D2D3}" v="48" dt="2021-07-12T02:29:44.2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00"/>
    <p:restoredTop sz="93466"/>
  </p:normalViewPr>
  <p:slideViewPr>
    <p:cSldViewPr snapToGrid="0" snapToObjects="1">
      <p:cViewPr varScale="1">
        <p:scale>
          <a:sx n="140" d="100"/>
          <a:sy n="140" d="100"/>
        </p:scale>
        <p:origin x="1032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sey Huntzberry" userId="43627973-5d6e-444c-8375-eec6e7e55775" providerId="ADAL" clId="{DEFB8F88-1AC6-EA47-8A0C-AF9EE607D2D3}"/>
    <pc:docChg chg="undo custSel addSld delSld modSld sldOrd">
      <pc:chgData name="Kelsey Huntzberry" userId="43627973-5d6e-444c-8375-eec6e7e55775" providerId="ADAL" clId="{DEFB8F88-1AC6-EA47-8A0C-AF9EE607D2D3}" dt="2021-07-24T16:51:32.443" v="4661" actId="20577"/>
      <pc:docMkLst>
        <pc:docMk/>
      </pc:docMkLst>
      <pc:sldChg chg="modSp mod">
        <pc:chgData name="Kelsey Huntzberry" userId="43627973-5d6e-444c-8375-eec6e7e55775" providerId="ADAL" clId="{DEFB8F88-1AC6-EA47-8A0C-AF9EE607D2D3}" dt="2021-07-11T18:56:39.543" v="1" actId="20577"/>
        <pc:sldMkLst>
          <pc:docMk/>
          <pc:sldMk cId="3142932740" sldId="256"/>
        </pc:sldMkLst>
        <pc:spChg chg="mod">
          <ac:chgData name="Kelsey Huntzberry" userId="43627973-5d6e-444c-8375-eec6e7e55775" providerId="ADAL" clId="{DEFB8F88-1AC6-EA47-8A0C-AF9EE607D2D3}" dt="2021-07-11T18:56:39.543" v="1" actId="20577"/>
          <ac:spMkLst>
            <pc:docMk/>
            <pc:sldMk cId="3142932740" sldId="256"/>
            <ac:spMk id="2" creationId="{E7B6C201-67BE-7542-81E6-931361F95D21}"/>
          </ac:spMkLst>
        </pc:spChg>
      </pc:sldChg>
      <pc:sldChg chg="ord">
        <pc:chgData name="Kelsey Huntzberry" userId="43627973-5d6e-444c-8375-eec6e7e55775" providerId="ADAL" clId="{DEFB8F88-1AC6-EA47-8A0C-AF9EE607D2D3}" dt="2021-07-16T00:00:19.445" v="4597" actId="20578"/>
        <pc:sldMkLst>
          <pc:docMk/>
          <pc:sldMk cId="4161633925" sldId="4097"/>
        </pc:sldMkLst>
      </pc:sldChg>
      <pc:sldChg chg="addSp delSp modSp mod ord">
        <pc:chgData name="Kelsey Huntzberry" userId="43627973-5d6e-444c-8375-eec6e7e55775" providerId="ADAL" clId="{DEFB8F88-1AC6-EA47-8A0C-AF9EE607D2D3}" dt="2021-07-12T02:21:19.606" v="4159" actId="20578"/>
        <pc:sldMkLst>
          <pc:docMk/>
          <pc:sldMk cId="1685980532" sldId="4119"/>
        </pc:sldMkLst>
        <pc:spChg chg="add mod">
          <ac:chgData name="Kelsey Huntzberry" userId="43627973-5d6e-444c-8375-eec6e7e55775" providerId="ADAL" clId="{DEFB8F88-1AC6-EA47-8A0C-AF9EE607D2D3}" dt="2021-07-11T22:09:54.791" v="1048" actId="1076"/>
          <ac:spMkLst>
            <pc:docMk/>
            <pc:sldMk cId="1685980532" sldId="4119"/>
            <ac:spMk id="2" creationId="{8FB03E9B-50F6-B649-8969-3DE795F0EB5C}"/>
          </ac:spMkLst>
        </pc:spChg>
        <pc:spChg chg="add mod">
          <ac:chgData name="Kelsey Huntzberry" userId="43627973-5d6e-444c-8375-eec6e7e55775" providerId="ADAL" clId="{DEFB8F88-1AC6-EA47-8A0C-AF9EE607D2D3}" dt="2021-07-12T01:36:31.913" v="1049" actId="14100"/>
          <ac:spMkLst>
            <pc:docMk/>
            <pc:sldMk cId="1685980532" sldId="4119"/>
            <ac:spMk id="3" creationId="{70FB6A65-7A0F-D54D-A7FC-B2A3498B315A}"/>
          </ac:spMkLst>
        </pc:spChg>
        <pc:spChg chg="add del mod">
          <ac:chgData name="Kelsey Huntzberry" userId="43627973-5d6e-444c-8375-eec6e7e55775" providerId="ADAL" clId="{DEFB8F88-1AC6-EA47-8A0C-AF9EE607D2D3}" dt="2021-07-11T20:17:23.912" v="801" actId="478"/>
          <ac:spMkLst>
            <pc:docMk/>
            <pc:sldMk cId="1685980532" sldId="4119"/>
            <ac:spMk id="4" creationId="{8C378984-045C-F642-8A4B-C3C88ED70197}"/>
          </ac:spMkLst>
        </pc:spChg>
        <pc:spChg chg="mod">
          <ac:chgData name="Kelsey Huntzberry" userId="43627973-5d6e-444c-8375-eec6e7e55775" providerId="ADAL" clId="{DEFB8F88-1AC6-EA47-8A0C-AF9EE607D2D3}" dt="2021-07-11T20:06:47.541" v="595" actId="20577"/>
          <ac:spMkLst>
            <pc:docMk/>
            <pc:sldMk cId="1685980532" sldId="4119"/>
            <ac:spMk id="5" creationId="{16405C3E-9CF7-42B6-A134-41EAB511A6E5}"/>
          </ac:spMkLst>
        </pc:spChg>
        <pc:spChg chg="mod">
          <ac:chgData name="Kelsey Huntzberry" userId="43627973-5d6e-444c-8375-eec6e7e55775" providerId="ADAL" clId="{DEFB8F88-1AC6-EA47-8A0C-AF9EE607D2D3}" dt="2021-07-11T22:09:07.251" v="1040" actId="1076"/>
          <ac:spMkLst>
            <pc:docMk/>
            <pc:sldMk cId="1685980532" sldId="4119"/>
            <ac:spMk id="8" creationId="{32C7EEE0-3A30-A647-8EC6-6567644B7660}"/>
          </ac:spMkLst>
        </pc:spChg>
        <pc:spChg chg="del mod">
          <ac:chgData name="Kelsey Huntzberry" userId="43627973-5d6e-444c-8375-eec6e7e55775" providerId="ADAL" clId="{DEFB8F88-1AC6-EA47-8A0C-AF9EE607D2D3}" dt="2021-07-11T20:08:48.392" v="604" actId="478"/>
          <ac:spMkLst>
            <pc:docMk/>
            <pc:sldMk cId="1685980532" sldId="4119"/>
            <ac:spMk id="11" creationId="{DB72DAE2-E9D5-D84F-A888-1B448A3E64D1}"/>
          </ac:spMkLst>
        </pc:spChg>
        <pc:picChg chg="del mod">
          <ac:chgData name="Kelsey Huntzberry" userId="43627973-5d6e-444c-8375-eec6e7e55775" providerId="ADAL" clId="{DEFB8F88-1AC6-EA47-8A0C-AF9EE607D2D3}" dt="2021-07-11T20:08:44.733" v="603" actId="478"/>
          <ac:picMkLst>
            <pc:docMk/>
            <pc:sldMk cId="1685980532" sldId="4119"/>
            <ac:picMk id="13" creationId="{1F6488AA-A307-B448-8B90-0E01B0D9E742}"/>
          </ac:picMkLst>
        </pc:picChg>
      </pc:sldChg>
      <pc:sldChg chg="addSp delSp modSp mod">
        <pc:chgData name="Kelsey Huntzberry" userId="43627973-5d6e-444c-8375-eec6e7e55775" providerId="ADAL" clId="{DEFB8F88-1AC6-EA47-8A0C-AF9EE607D2D3}" dt="2021-07-11T20:06:17.368" v="564" actId="27636"/>
        <pc:sldMkLst>
          <pc:docMk/>
          <pc:sldMk cId="1677594298" sldId="4137"/>
        </pc:sldMkLst>
        <pc:spChg chg="mod">
          <ac:chgData name="Kelsey Huntzberry" userId="43627973-5d6e-444c-8375-eec6e7e55775" providerId="ADAL" clId="{DEFB8F88-1AC6-EA47-8A0C-AF9EE607D2D3}" dt="2021-07-11T20:06:17.368" v="564" actId="27636"/>
          <ac:spMkLst>
            <pc:docMk/>
            <pc:sldMk cId="1677594298" sldId="4137"/>
            <ac:spMk id="3" creationId="{35CC26B0-0F49-4184-ADD9-4CB49ABB169B}"/>
          </ac:spMkLst>
        </pc:spChg>
        <pc:spChg chg="mod">
          <ac:chgData name="Kelsey Huntzberry" userId="43627973-5d6e-444c-8375-eec6e7e55775" providerId="ADAL" clId="{DEFB8F88-1AC6-EA47-8A0C-AF9EE607D2D3}" dt="2021-07-11T19:59:45.837" v="79" actId="20577"/>
          <ac:spMkLst>
            <pc:docMk/>
            <pc:sldMk cId="1677594298" sldId="4137"/>
            <ac:spMk id="5" creationId="{16405C3E-9CF7-42B6-A134-41EAB511A6E5}"/>
          </ac:spMkLst>
        </pc:spChg>
        <pc:spChg chg="add mod">
          <ac:chgData name="Kelsey Huntzberry" userId="43627973-5d6e-444c-8375-eec6e7e55775" providerId="ADAL" clId="{DEFB8F88-1AC6-EA47-8A0C-AF9EE607D2D3}" dt="2021-07-11T20:04:46.407" v="527" actId="1076"/>
          <ac:spMkLst>
            <pc:docMk/>
            <pc:sldMk cId="1677594298" sldId="4137"/>
            <ac:spMk id="7" creationId="{E9CB8330-8441-ED47-AB79-FB4D3D278A77}"/>
          </ac:spMkLst>
        </pc:spChg>
        <pc:picChg chg="del mod">
          <ac:chgData name="Kelsey Huntzberry" userId="43627973-5d6e-444c-8375-eec6e7e55775" providerId="ADAL" clId="{DEFB8F88-1AC6-EA47-8A0C-AF9EE607D2D3}" dt="2021-07-11T19:59:50.615" v="81" actId="478"/>
          <ac:picMkLst>
            <pc:docMk/>
            <pc:sldMk cId="1677594298" sldId="4137"/>
            <ac:picMk id="4" creationId="{0CFA0928-881D-174F-8C67-EEF8F23F0BC7}"/>
          </ac:picMkLst>
        </pc:picChg>
        <pc:picChg chg="add mod">
          <ac:chgData name="Kelsey Huntzberry" userId="43627973-5d6e-444c-8375-eec6e7e55775" providerId="ADAL" clId="{DEFB8F88-1AC6-EA47-8A0C-AF9EE607D2D3}" dt="2021-07-11T20:04:19.285" v="521" actId="1076"/>
          <ac:picMkLst>
            <pc:docMk/>
            <pc:sldMk cId="1677594298" sldId="4137"/>
            <ac:picMk id="6" creationId="{313E514B-8266-E143-80EA-B121AD19311E}"/>
          </ac:picMkLst>
        </pc:picChg>
      </pc:sldChg>
      <pc:sldChg chg="modSp mod">
        <pc:chgData name="Kelsey Huntzberry" userId="43627973-5d6e-444c-8375-eec6e7e55775" providerId="ADAL" clId="{DEFB8F88-1AC6-EA47-8A0C-AF9EE607D2D3}" dt="2021-07-24T16:51:32.443" v="4661" actId="20577"/>
        <pc:sldMkLst>
          <pc:docMk/>
          <pc:sldMk cId="2554593366" sldId="4138"/>
        </pc:sldMkLst>
        <pc:spChg chg="mod">
          <ac:chgData name="Kelsey Huntzberry" userId="43627973-5d6e-444c-8375-eec6e7e55775" providerId="ADAL" clId="{DEFB8F88-1AC6-EA47-8A0C-AF9EE607D2D3}" dt="2021-07-24T16:51:32.443" v="4661" actId="20577"/>
          <ac:spMkLst>
            <pc:docMk/>
            <pc:sldMk cId="2554593366" sldId="4138"/>
            <ac:spMk id="3" creationId="{35CC26B0-0F49-4184-ADD9-4CB49ABB169B}"/>
          </ac:spMkLst>
        </pc:spChg>
      </pc:sldChg>
      <pc:sldChg chg="addSp delSp modSp mod">
        <pc:chgData name="Kelsey Huntzberry" userId="43627973-5d6e-444c-8375-eec6e7e55775" providerId="ADAL" clId="{DEFB8F88-1AC6-EA47-8A0C-AF9EE607D2D3}" dt="2021-07-12T02:35:36.692" v="4574" actId="255"/>
        <pc:sldMkLst>
          <pc:docMk/>
          <pc:sldMk cId="4230407286" sldId="4156"/>
        </pc:sldMkLst>
        <pc:spChg chg="del">
          <ac:chgData name="Kelsey Huntzberry" userId="43627973-5d6e-444c-8375-eec6e7e55775" providerId="ADAL" clId="{DEFB8F88-1AC6-EA47-8A0C-AF9EE607D2D3}" dt="2021-07-12T01:45:06.452" v="1727" actId="478"/>
          <ac:spMkLst>
            <pc:docMk/>
            <pc:sldMk cId="4230407286" sldId="4156"/>
            <ac:spMk id="3" creationId="{35CC26B0-0F49-4184-ADD9-4CB49ABB169B}"/>
          </ac:spMkLst>
        </pc:spChg>
        <pc:spChg chg="mod">
          <ac:chgData name="Kelsey Huntzberry" userId="43627973-5d6e-444c-8375-eec6e7e55775" providerId="ADAL" clId="{DEFB8F88-1AC6-EA47-8A0C-AF9EE607D2D3}" dt="2021-07-11T20:06:35.645" v="579" actId="20577"/>
          <ac:spMkLst>
            <pc:docMk/>
            <pc:sldMk cId="4230407286" sldId="4156"/>
            <ac:spMk id="5" creationId="{16405C3E-9CF7-42B6-A134-41EAB511A6E5}"/>
          </ac:spMkLst>
        </pc:spChg>
        <pc:spChg chg="del">
          <ac:chgData name="Kelsey Huntzberry" userId="43627973-5d6e-444c-8375-eec6e7e55775" providerId="ADAL" clId="{DEFB8F88-1AC6-EA47-8A0C-AF9EE607D2D3}" dt="2021-07-12T01:47:03.074" v="1847" actId="478"/>
          <ac:spMkLst>
            <pc:docMk/>
            <pc:sldMk cId="4230407286" sldId="4156"/>
            <ac:spMk id="7" creationId="{A569D666-DE52-E440-AB87-C2E8CB115E5C}"/>
          </ac:spMkLst>
        </pc:spChg>
        <pc:spChg chg="add del mod">
          <ac:chgData name="Kelsey Huntzberry" userId="43627973-5d6e-444c-8375-eec6e7e55775" providerId="ADAL" clId="{DEFB8F88-1AC6-EA47-8A0C-AF9EE607D2D3}" dt="2021-07-12T01:45:14.280" v="1729" actId="478"/>
          <ac:spMkLst>
            <pc:docMk/>
            <pc:sldMk cId="4230407286" sldId="4156"/>
            <ac:spMk id="9" creationId="{F14C633D-9C7F-4548-BCE9-9E276C05D5AD}"/>
          </ac:spMkLst>
        </pc:spChg>
        <pc:spChg chg="add mod">
          <ac:chgData name="Kelsey Huntzberry" userId="43627973-5d6e-444c-8375-eec6e7e55775" providerId="ADAL" clId="{DEFB8F88-1AC6-EA47-8A0C-AF9EE607D2D3}" dt="2021-07-12T02:35:36.692" v="4574" actId="255"/>
          <ac:spMkLst>
            <pc:docMk/>
            <pc:sldMk cId="4230407286" sldId="4156"/>
            <ac:spMk id="10" creationId="{8E002229-3B77-B545-B8F1-4F0C575A8790}"/>
          </ac:spMkLst>
        </pc:spChg>
        <pc:picChg chg="add mod modCrop">
          <ac:chgData name="Kelsey Huntzberry" userId="43627973-5d6e-444c-8375-eec6e7e55775" providerId="ADAL" clId="{DEFB8F88-1AC6-EA47-8A0C-AF9EE607D2D3}" dt="2021-07-12T01:49:43.119" v="1861" actId="208"/>
          <ac:picMkLst>
            <pc:docMk/>
            <pc:sldMk cId="4230407286" sldId="4156"/>
            <ac:picMk id="4" creationId="{00D8E972-61F7-FC48-B948-87C24F639B18}"/>
          </ac:picMkLst>
        </pc:picChg>
        <pc:picChg chg="del">
          <ac:chgData name="Kelsey Huntzberry" userId="43627973-5d6e-444c-8375-eec6e7e55775" providerId="ADAL" clId="{DEFB8F88-1AC6-EA47-8A0C-AF9EE607D2D3}" dt="2021-07-11T20:06:38.027" v="580" actId="478"/>
          <ac:picMkLst>
            <pc:docMk/>
            <pc:sldMk cId="4230407286" sldId="4156"/>
            <ac:picMk id="6" creationId="{EB537482-341B-F04F-9C22-C9A543E71632}"/>
          </ac:picMkLst>
        </pc:picChg>
        <pc:picChg chg="add mod">
          <ac:chgData name="Kelsey Huntzberry" userId="43627973-5d6e-444c-8375-eec6e7e55775" providerId="ADAL" clId="{DEFB8F88-1AC6-EA47-8A0C-AF9EE607D2D3}" dt="2021-07-12T01:49:40.457" v="1860" actId="208"/>
          <ac:picMkLst>
            <pc:docMk/>
            <pc:sldMk cId="4230407286" sldId="4156"/>
            <ac:picMk id="12" creationId="{676CE217-740C-8545-9B84-DF36D4E47785}"/>
          </ac:picMkLst>
        </pc:picChg>
      </pc:sldChg>
      <pc:sldChg chg="addSp delSp modSp mod">
        <pc:chgData name="Kelsey Huntzberry" userId="43627973-5d6e-444c-8375-eec6e7e55775" providerId="ADAL" clId="{DEFB8F88-1AC6-EA47-8A0C-AF9EE607D2D3}" dt="2021-07-12T02:25:58.237" v="4201" actId="255"/>
        <pc:sldMkLst>
          <pc:docMk/>
          <pc:sldMk cId="1207303067" sldId="4157"/>
        </pc:sldMkLst>
        <pc:spChg chg="mod">
          <ac:chgData name="Kelsey Huntzberry" userId="43627973-5d6e-444c-8375-eec6e7e55775" providerId="ADAL" clId="{DEFB8F88-1AC6-EA47-8A0C-AF9EE607D2D3}" dt="2021-07-12T01:38:20.844" v="1078" actId="20577"/>
          <ac:spMkLst>
            <pc:docMk/>
            <pc:sldMk cId="1207303067" sldId="4157"/>
            <ac:spMk id="5" creationId="{16405C3E-9CF7-42B6-A134-41EAB511A6E5}"/>
          </ac:spMkLst>
        </pc:spChg>
        <pc:spChg chg="del">
          <ac:chgData name="Kelsey Huntzberry" userId="43627973-5d6e-444c-8375-eec6e7e55775" providerId="ADAL" clId="{DEFB8F88-1AC6-EA47-8A0C-AF9EE607D2D3}" dt="2021-07-11T21:12:10.434" v="840" actId="478"/>
          <ac:spMkLst>
            <pc:docMk/>
            <pc:sldMk cId="1207303067" sldId="4157"/>
            <ac:spMk id="7" creationId="{155DA3C7-DD0B-2A4B-A828-90D547E44219}"/>
          </ac:spMkLst>
        </pc:spChg>
        <pc:spChg chg="mod">
          <ac:chgData name="Kelsey Huntzberry" userId="43627973-5d6e-444c-8375-eec6e7e55775" providerId="ADAL" clId="{DEFB8F88-1AC6-EA47-8A0C-AF9EE607D2D3}" dt="2021-07-12T02:25:58.237" v="4201" actId="255"/>
          <ac:spMkLst>
            <pc:docMk/>
            <pc:sldMk cId="1207303067" sldId="4157"/>
            <ac:spMk id="8" creationId="{32C7EEE0-3A30-A647-8EC6-6567644B7660}"/>
          </ac:spMkLst>
        </pc:spChg>
        <pc:picChg chg="del mod">
          <ac:chgData name="Kelsey Huntzberry" userId="43627973-5d6e-444c-8375-eec6e7e55775" providerId="ADAL" clId="{DEFB8F88-1AC6-EA47-8A0C-AF9EE607D2D3}" dt="2021-07-11T21:12:08.731" v="839" actId="478"/>
          <ac:picMkLst>
            <pc:docMk/>
            <pc:sldMk cId="1207303067" sldId="4157"/>
            <ac:picMk id="3" creationId="{59EEE742-1375-FB45-910F-1858B62DCD1B}"/>
          </ac:picMkLst>
        </pc:picChg>
        <pc:picChg chg="add del mod">
          <ac:chgData name="Kelsey Huntzberry" userId="43627973-5d6e-444c-8375-eec6e7e55775" providerId="ADAL" clId="{DEFB8F88-1AC6-EA47-8A0C-AF9EE607D2D3}" dt="2021-07-11T21:44:01.280" v="938" actId="478"/>
          <ac:picMkLst>
            <pc:docMk/>
            <pc:sldMk cId="1207303067" sldId="4157"/>
            <ac:picMk id="4" creationId="{ACEB822F-E11A-8B4B-8777-C7DF77D7C92A}"/>
          </ac:picMkLst>
        </pc:picChg>
        <pc:picChg chg="del">
          <ac:chgData name="Kelsey Huntzberry" userId="43627973-5d6e-444c-8375-eec6e7e55775" providerId="ADAL" clId="{DEFB8F88-1AC6-EA47-8A0C-AF9EE607D2D3}" dt="2021-07-11T21:12:11.784" v="841" actId="478"/>
          <ac:picMkLst>
            <pc:docMk/>
            <pc:sldMk cId="1207303067" sldId="4157"/>
            <ac:picMk id="6" creationId="{C9F5F7FF-BC0F-DB4A-ABF9-2787B5BE4840}"/>
          </ac:picMkLst>
        </pc:picChg>
        <pc:picChg chg="add mod modCrop">
          <ac:chgData name="Kelsey Huntzberry" userId="43627973-5d6e-444c-8375-eec6e7e55775" providerId="ADAL" clId="{DEFB8F88-1AC6-EA47-8A0C-AF9EE607D2D3}" dt="2021-07-12T02:25:49.884" v="4198" actId="1076"/>
          <ac:picMkLst>
            <pc:docMk/>
            <pc:sldMk cId="1207303067" sldId="4157"/>
            <ac:picMk id="10" creationId="{35DAB282-9207-D848-8890-EF00CE96A773}"/>
          </ac:picMkLst>
        </pc:picChg>
        <pc:picChg chg="add mod">
          <ac:chgData name="Kelsey Huntzberry" userId="43627973-5d6e-444c-8375-eec6e7e55775" providerId="ADAL" clId="{DEFB8F88-1AC6-EA47-8A0C-AF9EE607D2D3}" dt="2021-07-12T02:25:53.429" v="4200" actId="1076"/>
          <ac:picMkLst>
            <pc:docMk/>
            <pc:sldMk cId="1207303067" sldId="4157"/>
            <ac:picMk id="12" creationId="{78F3BA21-2E71-A141-872E-4187EACFFE43}"/>
          </ac:picMkLst>
        </pc:picChg>
      </pc:sldChg>
      <pc:sldChg chg="addSp delSp modSp mod">
        <pc:chgData name="Kelsey Huntzberry" userId="43627973-5d6e-444c-8375-eec6e7e55775" providerId="ADAL" clId="{DEFB8F88-1AC6-EA47-8A0C-AF9EE607D2D3}" dt="2021-07-12T01:58:57.754" v="2540" actId="1076"/>
        <pc:sldMkLst>
          <pc:docMk/>
          <pc:sldMk cId="305461045" sldId="4158"/>
        </pc:sldMkLst>
        <pc:spChg chg="mod">
          <ac:chgData name="Kelsey Huntzberry" userId="43627973-5d6e-444c-8375-eec6e7e55775" providerId="ADAL" clId="{DEFB8F88-1AC6-EA47-8A0C-AF9EE607D2D3}" dt="2021-07-12T01:51:18.893" v="1942" actId="20577"/>
          <ac:spMkLst>
            <pc:docMk/>
            <pc:sldMk cId="305461045" sldId="4158"/>
            <ac:spMk id="5" creationId="{16405C3E-9CF7-42B6-A134-41EAB511A6E5}"/>
          </ac:spMkLst>
        </pc:spChg>
        <pc:spChg chg="del mod">
          <ac:chgData name="Kelsey Huntzberry" userId="43627973-5d6e-444c-8375-eec6e7e55775" providerId="ADAL" clId="{DEFB8F88-1AC6-EA47-8A0C-AF9EE607D2D3}" dt="2021-07-11T21:23:59.391" v="907"/>
          <ac:spMkLst>
            <pc:docMk/>
            <pc:sldMk cId="305461045" sldId="4158"/>
            <ac:spMk id="8" creationId="{32C7EEE0-3A30-A647-8EC6-6567644B7660}"/>
          </ac:spMkLst>
        </pc:spChg>
        <pc:spChg chg="add mod">
          <ac:chgData name="Kelsey Huntzberry" userId="43627973-5d6e-444c-8375-eec6e7e55775" providerId="ADAL" clId="{DEFB8F88-1AC6-EA47-8A0C-AF9EE607D2D3}" dt="2021-07-12T01:58:43.530" v="2538" actId="1076"/>
          <ac:spMkLst>
            <pc:docMk/>
            <pc:sldMk cId="305461045" sldId="4158"/>
            <ac:spMk id="25" creationId="{793774AC-5805-864F-A525-F58F1CD359FD}"/>
          </ac:spMkLst>
        </pc:spChg>
        <pc:spChg chg="add del mod">
          <ac:chgData name="Kelsey Huntzberry" userId="43627973-5d6e-444c-8375-eec6e7e55775" providerId="ADAL" clId="{DEFB8F88-1AC6-EA47-8A0C-AF9EE607D2D3}" dt="2021-07-12T01:52:16.423" v="2035"/>
          <ac:spMkLst>
            <pc:docMk/>
            <pc:sldMk cId="305461045" sldId="4158"/>
            <ac:spMk id="26" creationId="{EDCBD1D7-8385-9C4F-81E0-726BB72FCFF3}"/>
          </ac:spMkLst>
        </pc:spChg>
        <pc:picChg chg="add mod modCrop">
          <ac:chgData name="Kelsey Huntzberry" userId="43627973-5d6e-444c-8375-eec6e7e55775" providerId="ADAL" clId="{DEFB8F88-1AC6-EA47-8A0C-AF9EE607D2D3}" dt="2021-07-12T01:58:40.737" v="2537" actId="1076"/>
          <ac:picMkLst>
            <pc:docMk/>
            <pc:sldMk cId="305461045" sldId="4158"/>
            <ac:picMk id="3" creationId="{F859B7DD-6905-B048-A363-33C3AC97FDF9}"/>
          </ac:picMkLst>
        </pc:picChg>
        <pc:picChg chg="del">
          <ac:chgData name="Kelsey Huntzberry" userId="43627973-5d6e-444c-8375-eec6e7e55775" providerId="ADAL" clId="{DEFB8F88-1AC6-EA47-8A0C-AF9EE607D2D3}" dt="2021-07-11T21:23:02.154" v="900" actId="478"/>
          <ac:picMkLst>
            <pc:docMk/>
            <pc:sldMk cId="305461045" sldId="4158"/>
            <ac:picMk id="4" creationId="{EAE1193E-7FC5-4841-9983-59DC03A4EA81}"/>
          </ac:picMkLst>
        </pc:picChg>
        <pc:picChg chg="add del mod">
          <ac:chgData name="Kelsey Huntzberry" userId="43627973-5d6e-444c-8375-eec6e7e55775" providerId="ADAL" clId="{DEFB8F88-1AC6-EA47-8A0C-AF9EE607D2D3}" dt="2021-07-12T01:51:06.137" v="1926" actId="478"/>
          <ac:picMkLst>
            <pc:docMk/>
            <pc:sldMk cId="305461045" sldId="4158"/>
            <ac:picMk id="6" creationId="{36211CAF-56EB-8D4B-ACC7-3EEEAAE8FCEA}"/>
          </ac:picMkLst>
        </pc:picChg>
        <pc:picChg chg="add mod">
          <ac:chgData name="Kelsey Huntzberry" userId="43627973-5d6e-444c-8375-eec6e7e55775" providerId="ADAL" clId="{DEFB8F88-1AC6-EA47-8A0C-AF9EE607D2D3}" dt="2021-07-12T01:58:57.754" v="2540" actId="1076"/>
          <ac:picMkLst>
            <pc:docMk/>
            <pc:sldMk cId="305461045" sldId="4158"/>
            <ac:picMk id="9" creationId="{C276904F-9C1E-1647-862D-08309F8EA8B2}"/>
          </ac:picMkLst>
        </pc:picChg>
        <pc:picChg chg="add mod">
          <ac:chgData name="Kelsey Huntzberry" userId="43627973-5d6e-444c-8375-eec6e7e55775" providerId="ADAL" clId="{DEFB8F88-1AC6-EA47-8A0C-AF9EE607D2D3}" dt="2021-07-12T01:58:04.412" v="2532" actId="1582"/>
          <ac:picMkLst>
            <pc:docMk/>
            <pc:sldMk cId="305461045" sldId="4158"/>
            <ac:picMk id="11" creationId="{08389885-863D-9740-BD14-9120FD197270}"/>
          </ac:picMkLst>
        </pc:picChg>
        <pc:picChg chg="add del mod">
          <ac:chgData name="Kelsey Huntzberry" userId="43627973-5d6e-444c-8375-eec6e7e55775" providerId="ADAL" clId="{DEFB8F88-1AC6-EA47-8A0C-AF9EE607D2D3}" dt="2021-07-12T01:50:54.625" v="1922" actId="478"/>
          <ac:picMkLst>
            <pc:docMk/>
            <pc:sldMk cId="305461045" sldId="4158"/>
            <ac:picMk id="13" creationId="{EB430C92-EC01-C445-90C0-74A49F91E3D5}"/>
          </ac:picMkLst>
        </pc:picChg>
        <pc:picChg chg="add del mod">
          <ac:chgData name="Kelsey Huntzberry" userId="43627973-5d6e-444c-8375-eec6e7e55775" providerId="ADAL" clId="{DEFB8F88-1AC6-EA47-8A0C-AF9EE607D2D3}" dt="2021-07-12T01:50:45.245" v="1919" actId="478"/>
          <ac:picMkLst>
            <pc:docMk/>
            <pc:sldMk cId="305461045" sldId="4158"/>
            <ac:picMk id="15" creationId="{465C5937-7A35-E546-802A-452B490A93B4}"/>
          </ac:picMkLst>
        </pc:picChg>
        <pc:picChg chg="add del mod">
          <ac:chgData name="Kelsey Huntzberry" userId="43627973-5d6e-444c-8375-eec6e7e55775" providerId="ADAL" clId="{DEFB8F88-1AC6-EA47-8A0C-AF9EE607D2D3}" dt="2021-07-12T01:50:47.834" v="1920" actId="478"/>
          <ac:picMkLst>
            <pc:docMk/>
            <pc:sldMk cId="305461045" sldId="4158"/>
            <ac:picMk id="17" creationId="{BB2FA95C-1F75-7840-8805-50B6813B2443}"/>
          </ac:picMkLst>
        </pc:picChg>
        <pc:picChg chg="add del mod">
          <ac:chgData name="Kelsey Huntzberry" userId="43627973-5d6e-444c-8375-eec6e7e55775" providerId="ADAL" clId="{DEFB8F88-1AC6-EA47-8A0C-AF9EE607D2D3}" dt="2021-07-12T01:51:04.526" v="1925" actId="478"/>
          <ac:picMkLst>
            <pc:docMk/>
            <pc:sldMk cId="305461045" sldId="4158"/>
            <ac:picMk id="19" creationId="{D83250EF-105C-2E4C-8119-B9E6BB023E03}"/>
          </ac:picMkLst>
        </pc:picChg>
        <pc:picChg chg="add del mod">
          <ac:chgData name="Kelsey Huntzberry" userId="43627973-5d6e-444c-8375-eec6e7e55775" providerId="ADAL" clId="{DEFB8F88-1AC6-EA47-8A0C-AF9EE607D2D3}" dt="2021-07-11T21:36:18.258" v="935" actId="478"/>
          <ac:picMkLst>
            <pc:docMk/>
            <pc:sldMk cId="305461045" sldId="4158"/>
            <ac:picMk id="21" creationId="{DBE56647-3DBF-A243-8C25-2BF50001F9CA}"/>
          </ac:picMkLst>
        </pc:picChg>
        <pc:picChg chg="add del mod">
          <ac:chgData name="Kelsey Huntzberry" userId="43627973-5d6e-444c-8375-eec6e7e55775" providerId="ADAL" clId="{DEFB8F88-1AC6-EA47-8A0C-AF9EE607D2D3}" dt="2021-07-12T01:51:10.231" v="1928" actId="478"/>
          <ac:picMkLst>
            <pc:docMk/>
            <pc:sldMk cId="305461045" sldId="4158"/>
            <ac:picMk id="23" creationId="{8E6C1811-477A-014D-A6E2-4EDA61272FB2}"/>
          </ac:picMkLst>
        </pc:picChg>
        <pc:picChg chg="add del mod">
          <ac:chgData name="Kelsey Huntzberry" userId="43627973-5d6e-444c-8375-eec6e7e55775" providerId="ADAL" clId="{DEFB8F88-1AC6-EA47-8A0C-AF9EE607D2D3}" dt="2021-07-12T01:51:08.128" v="1927" actId="478"/>
          <ac:picMkLst>
            <pc:docMk/>
            <pc:sldMk cId="305461045" sldId="4158"/>
            <ac:picMk id="24" creationId="{E76EB80A-F18E-364C-9B43-0ABD6E304657}"/>
          </ac:picMkLst>
        </pc:picChg>
      </pc:sldChg>
      <pc:sldChg chg="delSp del mod">
        <pc:chgData name="Kelsey Huntzberry" userId="43627973-5d6e-444c-8375-eec6e7e55775" providerId="ADAL" clId="{DEFB8F88-1AC6-EA47-8A0C-AF9EE607D2D3}" dt="2021-07-12T02:21:02.107" v="4154" actId="2696"/>
        <pc:sldMkLst>
          <pc:docMk/>
          <pc:sldMk cId="2224033227" sldId="4159"/>
        </pc:sldMkLst>
        <pc:picChg chg="del">
          <ac:chgData name="Kelsey Huntzberry" userId="43627973-5d6e-444c-8375-eec6e7e55775" providerId="ADAL" clId="{DEFB8F88-1AC6-EA47-8A0C-AF9EE607D2D3}" dt="2021-07-12T01:50:14.985" v="1910" actId="478"/>
          <ac:picMkLst>
            <pc:docMk/>
            <pc:sldMk cId="2224033227" sldId="4159"/>
            <ac:picMk id="10" creationId="{3DF09A39-A130-9F45-AD36-54DE94A90137}"/>
          </ac:picMkLst>
        </pc:picChg>
      </pc:sldChg>
      <pc:sldChg chg="del">
        <pc:chgData name="Kelsey Huntzberry" userId="43627973-5d6e-444c-8375-eec6e7e55775" providerId="ADAL" clId="{DEFB8F88-1AC6-EA47-8A0C-AF9EE607D2D3}" dt="2021-07-12T02:21:02.650" v="4155" actId="2696"/>
        <pc:sldMkLst>
          <pc:docMk/>
          <pc:sldMk cId="3276623546" sldId="4160"/>
        </pc:sldMkLst>
      </pc:sldChg>
      <pc:sldChg chg="del">
        <pc:chgData name="Kelsey Huntzberry" userId="43627973-5d6e-444c-8375-eec6e7e55775" providerId="ADAL" clId="{DEFB8F88-1AC6-EA47-8A0C-AF9EE607D2D3}" dt="2021-07-12T02:21:03.189" v="4156" actId="2696"/>
        <pc:sldMkLst>
          <pc:docMk/>
          <pc:sldMk cId="828933926" sldId="4161"/>
        </pc:sldMkLst>
      </pc:sldChg>
      <pc:sldChg chg="del">
        <pc:chgData name="Kelsey Huntzberry" userId="43627973-5d6e-444c-8375-eec6e7e55775" providerId="ADAL" clId="{DEFB8F88-1AC6-EA47-8A0C-AF9EE607D2D3}" dt="2021-07-12T02:21:03.730" v="4157" actId="2696"/>
        <pc:sldMkLst>
          <pc:docMk/>
          <pc:sldMk cId="3218343729" sldId="4162"/>
        </pc:sldMkLst>
      </pc:sldChg>
      <pc:sldChg chg="del">
        <pc:chgData name="Kelsey Huntzberry" userId="43627973-5d6e-444c-8375-eec6e7e55775" providerId="ADAL" clId="{DEFB8F88-1AC6-EA47-8A0C-AF9EE607D2D3}" dt="2021-07-12T02:21:04.453" v="4158" actId="2696"/>
        <pc:sldMkLst>
          <pc:docMk/>
          <pc:sldMk cId="1043288276" sldId="4163"/>
        </pc:sldMkLst>
      </pc:sldChg>
      <pc:sldChg chg="modSp add del mod">
        <pc:chgData name="Kelsey Huntzberry" userId="43627973-5d6e-444c-8375-eec6e7e55775" providerId="ADAL" clId="{DEFB8F88-1AC6-EA47-8A0C-AF9EE607D2D3}" dt="2021-07-12T01:59:19.627" v="2559" actId="2696"/>
        <pc:sldMkLst>
          <pc:docMk/>
          <pc:sldMk cId="3751693053" sldId="4164"/>
        </pc:sldMkLst>
        <pc:spChg chg="mod">
          <ac:chgData name="Kelsey Huntzberry" userId="43627973-5d6e-444c-8375-eec6e7e55775" providerId="ADAL" clId="{DEFB8F88-1AC6-EA47-8A0C-AF9EE607D2D3}" dt="2021-07-12T01:59:06.568" v="2553" actId="20577"/>
          <ac:spMkLst>
            <pc:docMk/>
            <pc:sldMk cId="3751693053" sldId="4164"/>
            <ac:spMk id="5" creationId="{16405C3E-9CF7-42B6-A134-41EAB511A6E5}"/>
          </ac:spMkLst>
        </pc:spChg>
        <pc:picChg chg="mod">
          <ac:chgData name="Kelsey Huntzberry" userId="43627973-5d6e-444c-8375-eec6e7e55775" providerId="ADAL" clId="{DEFB8F88-1AC6-EA47-8A0C-AF9EE607D2D3}" dt="2021-07-12T01:59:12.303" v="2556" actId="1076"/>
          <ac:picMkLst>
            <pc:docMk/>
            <pc:sldMk cId="3751693053" sldId="4164"/>
            <ac:picMk id="17" creationId="{BB2FA95C-1F75-7840-8805-50B6813B2443}"/>
          </ac:picMkLst>
        </pc:picChg>
      </pc:sldChg>
      <pc:sldChg chg="addSp delSp modSp add mod">
        <pc:chgData name="Kelsey Huntzberry" userId="43627973-5d6e-444c-8375-eec6e7e55775" providerId="ADAL" clId="{DEFB8F88-1AC6-EA47-8A0C-AF9EE607D2D3}" dt="2021-07-12T02:36:43.412" v="4596" actId="20577"/>
        <pc:sldMkLst>
          <pc:docMk/>
          <pc:sldMk cId="618335728" sldId="4165"/>
        </pc:sldMkLst>
        <pc:spChg chg="add del mod">
          <ac:chgData name="Kelsey Huntzberry" userId="43627973-5d6e-444c-8375-eec6e7e55775" providerId="ADAL" clId="{DEFB8F88-1AC6-EA47-8A0C-AF9EE607D2D3}" dt="2021-07-12T02:17:14.377" v="3678" actId="478"/>
          <ac:spMkLst>
            <pc:docMk/>
            <pc:sldMk cId="618335728" sldId="4165"/>
            <ac:spMk id="4" creationId="{BC930CAA-0490-784A-BB9A-5998435E58DC}"/>
          </ac:spMkLst>
        </pc:spChg>
        <pc:spChg chg="mod">
          <ac:chgData name="Kelsey Huntzberry" userId="43627973-5d6e-444c-8375-eec6e7e55775" providerId="ADAL" clId="{DEFB8F88-1AC6-EA47-8A0C-AF9EE607D2D3}" dt="2021-07-12T02:36:43.412" v="4596" actId="20577"/>
          <ac:spMkLst>
            <pc:docMk/>
            <pc:sldMk cId="618335728" sldId="4165"/>
            <ac:spMk id="5" creationId="{16405C3E-9CF7-42B6-A134-41EAB511A6E5}"/>
          </ac:spMkLst>
        </pc:spChg>
        <pc:spChg chg="add mod">
          <ac:chgData name="Kelsey Huntzberry" userId="43627973-5d6e-444c-8375-eec6e7e55775" providerId="ADAL" clId="{DEFB8F88-1AC6-EA47-8A0C-AF9EE607D2D3}" dt="2021-07-12T02:19:52.943" v="4140" actId="14100"/>
          <ac:spMkLst>
            <pc:docMk/>
            <pc:sldMk cId="618335728" sldId="4165"/>
            <ac:spMk id="16" creationId="{ADA9D9AA-8C10-D84D-8ABC-517CC3D20206}"/>
          </ac:spMkLst>
        </pc:spChg>
        <pc:picChg chg="del">
          <ac:chgData name="Kelsey Huntzberry" userId="43627973-5d6e-444c-8375-eec6e7e55775" providerId="ADAL" clId="{DEFB8F88-1AC6-EA47-8A0C-AF9EE607D2D3}" dt="2021-07-12T02:00:46.713" v="2581" actId="478"/>
          <ac:picMkLst>
            <pc:docMk/>
            <pc:sldMk cId="618335728" sldId="4165"/>
            <ac:picMk id="3" creationId="{F859B7DD-6905-B048-A363-33C3AC97FDF9}"/>
          </ac:picMkLst>
        </pc:picChg>
        <pc:picChg chg="del mod">
          <ac:chgData name="Kelsey Huntzberry" userId="43627973-5d6e-444c-8375-eec6e7e55775" providerId="ADAL" clId="{DEFB8F88-1AC6-EA47-8A0C-AF9EE607D2D3}" dt="2021-07-12T02:16:37.788" v="3669" actId="478"/>
          <ac:picMkLst>
            <pc:docMk/>
            <pc:sldMk cId="618335728" sldId="4165"/>
            <ac:picMk id="6" creationId="{36211CAF-56EB-8D4B-ACC7-3EEEAAE8FCEA}"/>
          </ac:picMkLst>
        </pc:picChg>
        <pc:picChg chg="del">
          <ac:chgData name="Kelsey Huntzberry" userId="43627973-5d6e-444c-8375-eec6e7e55775" providerId="ADAL" clId="{DEFB8F88-1AC6-EA47-8A0C-AF9EE607D2D3}" dt="2021-07-12T02:00:07.255" v="2574" actId="478"/>
          <ac:picMkLst>
            <pc:docMk/>
            <pc:sldMk cId="618335728" sldId="4165"/>
            <ac:picMk id="9" creationId="{C276904F-9C1E-1647-862D-08309F8EA8B2}"/>
          </ac:picMkLst>
        </pc:picChg>
        <pc:picChg chg="del mod">
          <ac:chgData name="Kelsey Huntzberry" userId="43627973-5d6e-444c-8375-eec6e7e55775" providerId="ADAL" clId="{DEFB8F88-1AC6-EA47-8A0C-AF9EE607D2D3}" dt="2021-07-12T02:00:05.656" v="2573" actId="478"/>
          <ac:picMkLst>
            <pc:docMk/>
            <pc:sldMk cId="618335728" sldId="4165"/>
            <ac:picMk id="11" creationId="{08389885-863D-9740-BD14-9120FD197270}"/>
          </ac:picMkLst>
        </pc:picChg>
        <pc:picChg chg="mod">
          <ac:chgData name="Kelsey Huntzberry" userId="43627973-5d6e-444c-8375-eec6e7e55775" providerId="ADAL" clId="{DEFB8F88-1AC6-EA47-8A0C-AF9EE607D2D3}" dt="2021-07-12T02:20:32.219" v="4151" actId="1582"/>
          <ac:picMkLst>
            <pc:docMk/>
            <pc:sldMk cId="618335728" sldId="4165"/>
            <ac:picMk id="13" creationId="{EB430C92-EC01-C445-90C0-74A49F91E3D5}"/>
          </ac:picMkLst>
        </pc:picChg>
        <pc:picChg chg="del mod">
          <ac:chgData name="Kelsey Huntzberry" userId="43627973-5d6e-444c-8375-eec6e7e55775" providerId="ADAL" clId="{DEFB8F88-1AC6-EA47-8A0C-AF9EE607D2D3}" dt="2021-07-12T01:59:46.726" v="2568" actId="478"/>
          <ac:picMkLst>
            <pc:docMk/>
            <pc:sldMk cId="618335728" sldId="4165"/>
            <ac:picMk id="15" creationId="{465C5937-7A35-E546-802A-452B490A93B4}"/>
          </ac:picMkLst>
        </pc:picChg>
        <pc:picChg chg="add del mod">
          <ac:chgData name="Kelsey Huntzberry" userId="43627973-5d6e-444c-8375-eec6e7e55775" providerId="ADAL" clId="{DEFB8F88-1AC6-EA47-8A0C-AF9EE607D2D3}" dt="2021-07-12T02:17:03.501" v="3674" actId="478"/>
          <ac:picMkLst>
            <pc:docMk/>
            <pc:sldMk cId="618335728" sldId="4165"/>
            <ac:picMk id="17" creationId="{BB2FA95C-1F75-7840-8805-50B6813B2443}"/>
          </ac:picMkLst>
        </pc:picChg>
        <pc:picChg chg="del mod">
          <ac:chgData name="Kelsey Huntzberry" userId="43627973-5d6e-444c-8375-eec6e7e55775" providerId="ADAL" clId="{DEFB8F88-1AC6-EA47-8A0C-AF9EE607D2D3}" dt="2021-07-12T02:16:26.707" v="3667" actId="478"/>
          <ac:picMkLst>
            <pc:docMk/>
            <pc:sldMk cId="618335728" sldId="4165"/>
            <ac:picMk id="19" creationId="{D83250EF-105C-2E4C-8119-B9E6BB023E03}"/>
          </ac:picMkLst>
        </pc:picChg>
        <pc:picChg chg="mod">
          <ac:chgData name="Kelsey Huntzberry" userId="43627973-5d6e-444c-8375-eec6e7e55775" providerId="ADAL" clId="{DEFB8F88-1AC6-EA47-8A0C-AF9EE607D2D3}" dt="2021-07-12T02:20:39.850" v="4153" actId="1582"/>
          <ac:picMkLst>
            <pc:docMk/>
            <pc:sldMk cId="618335728" sldId="4165"/>
            <ac:picMk id="23" creationId="{8E6C1811-477A-014D-A6E2-4EDA61272FB2}"/>
          </ac:picMkLst>
        </pc:picChg>
        <pc:picChg chg="del mod">
          <ac:chgData name="Kelsey Huntzberry" userId="43627973-5d6e-444c-8375-eec6e7e55775" providerId="ADAL" clId="{DEFB8F88-1AC6-EA47-8A0C-AF9EE607D2D3}" dt="2021-07-12T02:00:12.838" v="2576" actId="478"/>
          <ac:picMkLst>
            <pc:docMk/>
            <pc:sldMk cId="618335728" sldId="4165"/>
            <ac:picMk id="24" creationId="{E76EB80A-F18E-364C-9B43-0ABD6E304657}"/>
          </ac:picMkLst>
        </pc:picChg>
      </pc:sldChg>
      <pc:sldChg chg="addSp delSp modSp add mod">
        <pc:chgData name="Kelsey Huntzberry" userId="43627973-5d6e-444c-8375-eec6e7e55775" providerId="ADAL" clId="{DEFB8F88-1AC6-EA47-8A0C-AF9EE607D2D3}" dt="2021-07-12T02:16:18.632" v="3666" actId="1076"/>
        <pc:sldMkLst>
          <pc:docMk/>
          <pc:sldMk cId="1205585116" sldId="4166"/>
        </pc:sldMkLst>
        <pc:spChg chg="add del mod">
          <ac:chgData name="Kelsey Huntzberry" userId="43627973-5d6e-444c-8375-eec6e7e55775" providerId="ADAL" clId="{DEFB8F88-1AC6-EA47-8A0C-AF9EE607D2D3}" dt="2021-07-12T01:59:29.455" v="2562" actId="478"/>
          <ac:spMkLst>
            <pc:docMk/>
            <pc:sldMk cId="1205585116" sldId="4166"/>
            <ac:spMk id="4" creationId="{2B91F83F-3B44-1545-B1E7-9925A8A0E185}"/>
          </ac:spMkLst>
        </pc:spChg>
        <pc:spChg chg="mod">
          <ac:chgData name="Kelsey Huntzberry" userId="43627973-5d6e-444c-8375-eec6e7e55775" providerId="ADAL" clId="{DEFB8F88-1AC6-EA47-8A0C-AF9EE607D2D3}" dt="2021-07-12T02:10:01.956" v="3452" actId="27636"/>
          <ac:spMkLst>
            <pc:docMk/>
            <pc:sldMk cId="1205585116" sldId="4166"/>
            <ac:spMk id="5" creationId="{16405C3E-9CF7-42B6-A134-41EAB511A6E5}"/>
          </ac:spMkLst>
        </pc:spChg>
        <pc:spChg chg="mod">
          <ac:chgData name="Kelsey Huntzberry" userId="43627973-5d6e-444c-8375-eec6e7e55775" providerId="ADAL" clId="{DEFB8F88-1AC6-EA47-8A0C-AF9EE607D2D3}" dt="2021-07-12T02:09:46.078" v="3412" actId="207"/>
          <ac:spMkLst>
            <pc:docMk/>
            <pc:sldMk cId="1205585116" sldId="4166"/>
            <ac:spMk id="25" creationId="{793774AC-5805-864F-A525-F58F1CD359FD}"/>
          </ac:spMkLst>
        </pc:spChg>
        <pc:picChg chg="del">
          <ac:chgData name="Kelsey Huntzberry" userId="43627973-5d6e-444c-8375-eec6e7e55775" providerId="ADAL" clId="{DEFB8F88-1AC6-EA47-8A0C-AF9EE607D2D3}" dt="2021-07-12T01:59:23.834" v="2560" actId="478"/>
          <ac:picMkLst>
            <pc:docMk/>
            <pc:sldMk cId="1205585116" sldId="4166"/>
            <ac:picMk id="3" creationId="{F859B7DD-6905-B048-A363-33C3AC97FDF9}"/>
          </ac:picMkLst>
        </pc:picChg>
        <pc:picChg chg="add del mod">
          <ac:chgData name="Kelsey Huntzberry" userId="43627973-5d6e-444c-8375-eec6e7e55775" providerId="ADAL" clId="{DEFB8F88-1AC6-EA47-8A0C-AF9EE607D2D3}" dt="2021-07-12T02:02:52.501" v="2775" actId="478"/>
          <ac:picMkLst>
            <pc:docMk/>
            <pc:sldMk cId="1205585116" sldId="4166"/>
            <ac:picMk id="7" creationId="{4E42BF63-B8F8-0D44-86D7-1303A36BCCD8}"/>
          </ac:picMkLst>
        </pc:picChg>
        <pc:picChg chg="del">
          <ac:chgData name="Kelsey Huntzberry" userId="43627973-5d6e-444c-8375-eec6e7e55775" providerId="ADAL" clId="{DEFB8F88-1AC6-EA47-8A0C-AF9EE607D2D3}" dt="2021-07-12T01:59:30.658" v="2563" actId="478"/>
          <ac:picMkLst>
            <pc:docMk/>
            <pc:sldMk cId="1205585116" sldId="4166"/>
            <ac:picMk id="9" creationId="{C276904F-9C1E-1647-862D-08309F8EA8B2}"/>
          </ac:picMkLst>
        </pc:picChg>
        <pc:picChg chg="add del mod">
          <ac:chgData name="Kelsey Huntzberry" userId="43627973-5d6e-444c-8375-eec6e7e55775" providerId="ADAL" clId="{DEFB8F88-1AC6-EA47-8A0C-AF9EE607D2D3}" dt="2021-07-12T02:06:09.694" v="3062" actId="478"/>
          <ac:picMkLst>
            <pc:docMk/>
            <pc:sldMk cId="1205585116" sldId="4166"/>
            <ac:picMk id="10" creationId="{8661F86C-F37D-C547-B61A-CB4391852DB8}"/>
          </ac:picMkLst>
        </pc:picChg>
        <pc:picChg chg="del">
          <ac:chgData name="Kelsey Huntzberry" userId="43627973-5d6e-444c-8375-eec6e7e55775" providerId="ADAL" clId="{DEFB8F88-1AC6-EA47-8A0C-AF9EE607D2D3}" dt="2021-07-12T01:59:27.681" v="2561" actId="478"/>
          <ac:picMkLst>
            <pc:docMk/>
            <pc:sldMk cId="1205585116" sldId="4166"/>
            <ac:picMk id="11" creationId="{08389885-863D-9740-BD14-9120FD197270}"/>
          </ac:picMkLst>
        </pc:picChg>
        <pc:picChg chg="add del mod">
          <ac:chgData name="Kelsey Huntzberry" userId="43627973-5d6e-444c-8375-eec6e7e55775" providerId="ADAL" clId="{DEFB8F88-1AC6-EA47-8A0C-AF9EE607D2D3}" dt="2021-07-12T02:06:03.756" v="3060" actId="478"/>
          <ac:picMkLst>
            <pc:docMk/>
            <pc:sldMk cId="1205585116" sldId="4166"/>
            <ac:picMk id="12" creationId="{86C52BB2-84EF-914A-A47E-88096C37B468}"/>
          </ac:picMkLst>
        </pc:picChg>
        <pc:picChg chg="add del mod">
          <ac:chgData name="Kelsey Huntzberry" userId="43627973-5d6e-444c-8375-eec6e7e55775" providerId="ADAL" clId="{DEFB8F88-1AC6-EA47-8A0C-AF9EE607D2D3}" dt="2021-07-12T02:06:05.781" v="3061" actId="478"/>
          <ac:picMkLst>
            <pc:docMk/>
            <pc:sldMk cId="1205585116" sldId="4166"/>
            <ac:picMk id="13" creationId="{9537B5AB-227F-8745-8C65-25E28F67EC57}"/>
          </ac:picMkLst>
        </pc:picChg>
        <pc:picChg chg="add del mod">
          <ac:chgData name="Kelsey Huntzberry" userId="43627973-5d6e-444c-8375-eec6e7e55775" providerId="ADAL" clId="{DEFB8F88-1AC6-EA47-8A0C-AF9EE607D2D3}" dt="2021-07-12T02:07:08.354" v="3083" actId="478"/>
          <ac:picMkLst>
            <pc:docMk/>
            <pc:sldMk cId="1205585116" sldId="4166"/>
            <ac:picMk id="14" creationId="{97066B2F-ACB9-2241-9595-0BE6758E35D6}"/>
          </ac:picMkLst>
        </pc:picChg>
        <pc:picChg chg="add mod">
          <ac:chgData name="Kelsey Huntzberry" userId="43627973-5d6e-444c-8375-eec6e7e55775" providerId="ADAL" clId="{DEFB8F88-1AC6-EA47-8A0C-AF9EE607D2D3}" dt="2021-07-12T02:09:21.779" v="3406" actId="1582"/>
          <ac:picMkLst>
            <pc:docMk/>
            <pc:sldMk cId="1205585116" sldId="4166"/>
            <ac:picMk id="16" creationId="{37743275-5A4B-1F4E-9044-EFD8DCFE5D36}"/>
          </ac:picMkLst>
        </pc:picChg>
        <pc:picChg chg="add mod">
          <ac:chgData name="Kelsey Huntzberry" userId="43627973-5d6e-444c-8375-eec6e7e55775" providerId="ADAL" clId="{DEFB8F88-1AC6-EA47-8A0C-AF9EE607D2D3}" dt="2021-07-12T02:16:18.632" v="3666" actId="1076"/>
          <ac:picMkLst>
            <pc:docMk/>
            <pc:sldMk cId="1205585116" sldId="4166"/>
            <ac:picMk id="18" creationId="{4F3B079C-365A-DF48-B4B5-DBA34848F9F8}"/>
          </ac:picMkLst>
        </pc:picChg>
        <pc:picChg chg="add mod">
          <ac:chgData name="Kelsey Huntzberry" userId="43627973-5d6e-444c-8375-eec6e7e55775" providerId="ADAL" clId="{DEFB8F88-1AC6-EA47-8A0C-AF9EE607D2D3}" dt="2021-07-12T02:09:29.823" v="3408" actId="1582"/>
          <ac:picMkLst>
            <pc:docMk/>
            <pc:sldMk cId="1205585116" sldId="4166"/>
            <ac:picMk id="20" creationId="{8947775C-9894-7C43-91BE-13318CA0C3F2}"/>
          </ac:picMkLst>
        </pc:picChg>
      </pc:sldChg>
      <pc:sldChg chg="delSp modSp add mod">
        <pc:chgData name="Kelsey Huntzberry" userId="43627973-5d6e-444c-8375-eec6e7e55775" providerId="ADAL" clId="{DEFB8F88-1AC6-EA47-8A0C-AF9EE607D2D3}" dt="2021-07-12T02:36:27.663" v="4579" actId="14100"/>
        <pc:sldMkLst>
          <pc:docMk/>
          <pc:sldMk cId="676236030" sldId="4167"/>
        </pc:sldMkLst>
        <pc:spChg chg="mod">
          <ac:chgData name="Kelsey Huntzberry" userId="43627973-5d6e-444c-8375-eec6e7e55775" providerId="ADAL" clId="{DEFB8F88-1AC6-EA47-8A0C-AF9EE607D2D3}" dt="2021-07-12T02:36:14.779" v="4578" actId="20577"/>
          <ac:spMkLst>
            <pc:docMk/>
            <pc:sldMk cId="676236030" sldId="4167"/>
            <ac:spMk id="5" creationId="{16405C3E-9CF7-42B6-A134-41EAB511A6E5}"/>
          </ac:spMkLst>
        </pc:spChg>
        <pc:spChg chg="mod">
          <ac:chgData name="Kelsey Huntzberry" userId="43627973-5d6e-444c-8375-eec6e7e55775" providerId="ADAL" clId="{DEFB8F88-1AC6-EA47-8A0C-AF9EE607D2D3}" dt="2021-07-12T02:16:07.297" v="3665" actId="2085"/>
          <ac:spMkLst>
            <pc:docMk/>
            <pc:sldMk cId="676236030" sldId="4167"/>
            <ac:spMk id="25" creationId="{793774AC-5805-864F-A525-F58F1CD359FD}"/>
          </ac:spMkLst>
        </pc:spChg>
        <pc:picChg chg="mod">
          <ac:chgData name="Kelsey Huntzberry" userId="43627973-5d6e-444c-8375-eec6e7e55775" providerId="ADAL" clId="{DEFB8F88-1AC6-EA47-8A0C-AF9EE607D2D3}" dt="2021-07-12T02:15:51.196" v="3663" actId="1076"/>
          <ac:picMkLst>
            <pc:docMk/>
            <pc:sldMk cId="676236030" sldId="4167"/>
            <ac:picMk id="10" creationId="{8661F86C-F37D-C547-B61A-CB4391852DB8}"/>
          </ac:picMkLst>
        </pc:picChg>
        <pc:picChg chg="mod">
          <ac:chgData name="Kelsey Huntzberry" userId="43627973-5d6e-444c-8375-eec6e7e55775" providerId="ADAL" clId="{DEFB8F88-1AC6-EA47-8A0C-AF9EE607D2D3}" dt="2021-07-12T02:14:33.574" v="3644" actId="1582"/>
          <ac:picMkLst>
            <pc:docMk/>
            <pc:sldMk cId="676236030" sldId="4167"/>
            <ac:picMk id="12" creationId="{86C52BB2-84EF-914A-A47E-88096C37B468}"/>
          </ac:picMkLst>
        </pc:picChg>
        <pc:picChg chg="mod">
          <ac:chgData name="Kelsey Huntzberry" userId="43627973-5d6e-444c-8375-eec6e7e55775" providerId="ADAL" clId="{DEFB8F88-1AC6-EA47-8A0C-AF9EE607D2D3}" dt="2021-07-12T02:36:27.663" v="4579" actId="14100"/>
          <ac:picMkLst>
            <pc:docMk/>
            <pc:sldMk cId="676236030" sldId="4167"/>
            <ac:picMk id="13" creationId="{9537B5AB-227F-8745-8C65-25E28F67EC57}"/>
          </ac:picMkLst>
        </pc:picChg>
        <pc:picChg chg="mod">
          <ac:chgData name="Kelsey Huntzberry" userId="43627973-5d6e-444c-8375-eec6e7e55775" providerId="ADAL" clId="{DEFB8F88-1AC6-EA47-8A0C-AF9EE607D2D3}" dt="2021-07-12T02:15:06.243" v="3653" actId="1582"/>
          <ac:picMkLst>
            <pc:docMk/>
            <pc:sldMk cId="676236030" sldId="4167"/>
            <ac:picMk id="14" creationId="{97066B2F-ACB9-2241-9595-0BE6758E35D6}"/>
          </ac:picMkLst>
        </pc:picChg>
        <pc:picChg chg="del mod">
          <ac:chgData name="Kelsey Huntzberry" userId="43627973-5d6e-444c-8375-eec6e7e55775" providerId="ADAL" clId="{DEFB8F88-1AC6-EA47-8A0C-AF9EE607D2D3}" dt="2021-07-12T02:10:22.502" v="3493" actId="478"/>
          <ac:picMkLst>
            <pc:docMk/>
            <pc:sldMk cId="676236030" sldId="4167"/>
            <ac:picMk id="16" creationId="{37743275-5A4B-1F4E-9044-EFD8DCFE5D36}"/>
          </ac:picMkLst>
        </pc:picChg>
        <pc:picChg chg="del mod">
          <ac:chgData name="Kelsey Huntzberry" userId="43627973-5d6e-444c-8375-eec6e7e55775" providerId="ADAL" clId="{DEFB8F88-1AC6-EA47-8A0C-AF9EE607D2D3}" dt="2021-07-12T02:11:39.049" v="3623" actId="478"/>
          <ac:picMkLst>
            <pc:docMk/>
            <pc:sldMk cId="676236030" sldId="4167"/>
            <ac:picMk id="18" creationId="{4F3B079C-365A-DF48-B4B5-DBA34848F9F8}"/>
          </ac:picMkLst>
        </pc:picChg>
      </pc:sldChg>
      <pc:sldChg chg="addSp delSp modSp add mod ord">
        <pc:chgData name="Kelsey Huntzberry" userId="43627973-5d6e-444c-8375-eec6e7e55775" providerId="ADAL" clId="{DEFB8F88-1AC6-EA47-8A0C-AF9EE607D2D3}" dt="2021-07-12T02:35:20.345" v="4573" actId="1076"/>
        <pc:sldMkLst>
          <pc:docMk/>
          <pc:sldMk cId="2425647314" sldId="4168"/>
        </pc:sldMkLst>
        <pc:spChg chg="add del mod">
          <ac:chgData name="Kelsey Huntzberry" userId="43627973-5d6e-444c-8375-eec6e7e55775" providerId="ADAL" clId="{DEFB8F88-1AC6-EA47-8A0C-AF9EE607D2D3}" dt="2021-07-12T02:27:10.577" v="4225" actId="478"/>
          <ac:spMkLst>
            <pc:docMk/>
            <pc:sldMk cId="2425647314" sldId="4168"/>
            <ac:spMk id="4" creationId="{79E457F3-92FD-4C4A-8808-4962E6C8700D}"/>
          </ac:spMkLst>
        </pc:spChg>
        <pc:spChg chg="mod">
          <ac:chgData name="Kelsey Huntzberry" userId="43627973-5d6e-444c-8375-eec6e7e55775" providerId="ADAL" clId="{DEFB8F88-1AC6-EA47-8A0C-AF9EE607D2D3}" dt="2021-07-12T02:27:03.973" v="4221" actId="20577"/>
          <ac:spMkLst>
            <pc:docMk/>
            <pc:sldMk cId="2425647314" sldId="4168"/>
            <ac:spMk id="5" creationId="{16405C3E-9CF7-42B6-A134-41EAB511A6E5}"/>
          </ac:spMkLst>
        </pc:spChg>
        <pc:spChg chg="mod">
          <ac:chgData name="Kelsey Huntzberry" userId="43627973-5d6e-444c-8375-eec6e7e55775" providerId="ADAL" clId="{DEFB8F88-1AC6-EA47-8A0C-AF9EE607D2D3}" dt="2021-07-12T02:35:01.255" v="4568" actId="14100"/>
          <ac:spMkLst>
            <pc:docMk/>
            <pc:sldMk cId="2425647314" sldId="4168"/>
            <ac:spMk id="25" creationId="{793774AC-5805-864F-A525-F58F1CD359FD}"/>
          </ac:spMkLst>
        </pc:spChg>
        <pc:picChg chg="del mod">
          <ac:chgData name="Kelsey Huntzberry" userId="43627973-5d6e-444c-8375-eec6e7e55775" providerId="ADAL" clId="{DEFB8F88-1AC6-EA47-8A0C-AF9EE607D2D3}" dt="2021-07-12T02:27:06.431" v="4223" actId="478"/>
          <ac:picMkLst>
            <pc:docMk/>
            <pc:sldMk cId="2425647314" sldId="4168"/>
            <ac:picMk id="3" creationId="{F859B7DD-6905-B048-A363-33C3AC97FDF9}"/>
          </ac:picMkLst>
        </pc:picChg>
        <pc:picChg chg="add mod">
          <ac:chgData name="Kelsey Huntzberry" userId="43627973-5d6e-444c-8375-eec6e7e55775" providerId="ADAL" clId="{DEFB8F88-1AC6-EA47-8A0C-AF9EE607D2D3}" dt="2021-07-12T02:35:10.986" v="4571" actId="1076"/>
          <ac:picMkLst>
            <pc:docMk/>
            <pc:sldMk cId="2425647314" sldId="4168"/>
            <ac:picMk id="7" creationId="{DB245259-1429-2446-A962-181740AD809A}"/>
          </ac:picMkLst>
        </pc:picChg>
        <pc:picChg chg="del">
          <ac:chgData name="Kelsey Huntzberry" userId="43627973-5d6e-444c-8375-eec6e7e55775" providerId="ADAL" clId="{DEFB8F88-1AC6-EA47-8A0C-AF9EE607D2D3}" dt="2021-07-12T02:27:11.815" v="4226" actId="478"/>
          <ac:picMkLst>
            <pc:docMk/>
            <pc:sldMk cId="2425647314" sldId="4168"/>
            <ac:picMk id="9" creationId="{C276904F-9C1E-1647-862D-08309F8EA8B2}"/>
          </ac:picMkLst>
        </pc:picChg>
        <pc:picChg chg="add mod">
          <ac:chgData name="Kelsey Huntzberry" userId="43627973-5d6e-444c-8375-eec6e7e55775" providerId="ADAL" clId="{DEFB8F88-1AC6-EA47-8A0C-AF9EE607D2D3}" dt="2021-07-12T02:35:09.291" v="4570" actId="1076"/>
          <ac:picMkLst>
            <pc:docMk/>
            <pc:sldMk cId="2425647314" sldId="4168"/>
            <ac:picMk id="10" creationId="{A9273A59-7FED-424D-8001-7D48ECBEB5DF}"/>
          </ac:picMkLst>
        </pc:picChg>
        <pc:picChg chg="del">
          <ac:chgData name="Kelsey Huntzberry" userId="43627973-5d6e-444c-8375-eec6e7e55775" providerId="ADAL" clId="{DEFB8F88-1AC6-EA47-8A0C-AF9EE607D2D3}" dt="2021-07-12T02:27:08.048" v="4224" actId="478"/>
          <ac:picMkLst>
            <pc:docMk/>
            <pc:sldMk cId="2425647314" sldId="4168"/>
            <ac:picMk id="11" creationId="{08389885-863D-9740-BD14-9120FD197270}"/>
          </ac:picMkLst>
        </pc:picChg>
        <pc:picChg chg="add mod">
          <ac:chgData name="Kelsey Huntzberry" userId="43627973-5d6e-444c-8375-eec6e7e55775" providerId="ADAL" clId="{DEFB8F88-1AC6-EA47-8A0C-AF9EE607D2D3}" dt="2021-07-12T02:35:20.345" v="4573" actId="1076"/>
          <ac:picMkLst>
            <pc:docMk/>
            <pc:sldMk cId="2425647314" sldId="4168"/>
            <ac:picMk id="13" creationId="{6CA3B749-1D38-2043-8CB1-9F0E8308A7F2}"/>
          </ac:picMkLst>
        </pc:picChg>
        <pc:picChg chg="add mod">
          <ac:chgData name="Kelsey Huntzberry" userId="43627973-5d6e-444c-8375-eec6e7e55775" providerId="ADAL" clId="{DEFB8F88-1AC6-EA47-8A0C-AF9EE607D2D3}" dt="2021-07-12T02:34:12.010" v="4558" actId="208"/>
          <ac:picMkLst>
            <pc:docMk/>
            <pc:sldMk cId="2425647314" sldId="4168"/>
            <ac:picMk id="15" creationId="{F54697D6-D2E9-5543-B994-A6CDC6D11A0A}"/>
          </ac:picMkLst>
        </pc:picChg>
      </pc:sldChg>
    </pc:docChg>
  </pc:docChgLst>
  <pc:docChgLst>
    <pc:chgData name="Kelsey Huntzberry" userId="43627973-5d6e-444c-8375-eec6e7e55775" providerId="ADAL" clId="{39BECC9B-83E2-D64E-A3F7-A599534A8EC6}"/>
    <pc:docChg chg="undo custSel modSld">
      <pc:chgData name="Kelsey Huntzberry" userId="43627973-5d6e-444c-8375-eec6e7e55775" providerId="ADAL" clId="{39BECC9B-83E2-D64E-A3F7-A599534A8EC6}" dt="2021-07-10T15:32:54.095" v="48" actId="1076"/>
      <pc:docMkLst>
        <pc:docMk/>
      </pc:docMkLst>
      <pc:sldChg chg="modSp mod">
        <pc:chgData name="Kelsey Huntzberry" userId="43627973-5d6e-444c-8375-eec6e7e55775" providerId="ADAL" clId="{39BECC9B-83E2-D64E-A3F7-A599534A8EC6}" dt="2021-07-10T15:32:54.095" v="48" actId="1076"/>
        <pc:sldMkLst>
          <pc:docMk/>
          <pc:sldMk cId="3142932740" sldId="256"/>
        </pc:sldMkLst>
        <pc:spChg chg="mod">
          <ac:chgData name="Kelsey Huntzberry" userId="43627973-5d6e-444c-8375-eec6e7e55775" providerId="ADAL" clId="{39BECC9B-83E2-D64E-A3F7-A599534A8EC6}" dt="2021-07-10T15:32:48.798" v="46" actId="20577"/>
          <ac:spMkLst>
            <pc:docMk/>
            <pc:sldMk cId="3142932740" sldId="256"/>
            <ac:spMk id="2" creationId="{E7B6C201-67BE-7542-81E6-931361F95D21}"/>
          </ac:spMkLst>
        </pc:spChg>
        <pc:picChg chg="mod">
          <ac:chgData name="Kelsey Huntzberry" userId="43627973-5d6e-444c-8375-eec6e7e55775" providerId="ADAL" clId="{39BECC9B-83E2-D64E-A3F7-A599534A8EC6}" dt="2021-07-10T15:32:54.095" v="48" actId="1076"/>
          <ac:picMkLst>
            <pc:docMk/>
            <pc:sldMk cId="3142932740" sldId="256"/>
            <ac:picMk id="4" creationId="{4638ADAC-465E-4BCE-84EC-450857CCFD39}"/>
          </ac:picMkLst>
        </pc:picChg>
      </pc:sldChg>
      <pc:sldChg chg="modSp mod">
        <pc:chgData name="Kelsey Huntzberry" userId="43627973-5d6e-444c-8375-eec6e7e55775" providerId="ADAL" clId="{39BECC9B-83E2-D64E-A3F7-A599534A8EC6}" dt="2021-06-18T00:25:36.552" v="44" actId="1036"/>
        <pc:sldMkLst>
          <pc:docMk/>
          <pc:sldMk cId="1685980532" sldId="4119"/>
        </pc:sldMkLst>
        <pc:spChg chg="mod">
          <ac:chgData name="Kelsey Huntzberry" userId="43627973-5d6e-444c-8375-eec6e7e55775" providerId="ADAL" clId="{39BECC9B-83E2-D64E-A3F7-A599534A8EC6}" dt="2021-06-18T00:25:36.552" v="44" actId="1036"/>
          <ac:spMkLst>
            <pc:docMk/>
            <pc:sldMk cId="1685980532" sldId="4119"/>
            <ac:spMk id="8" creationId="{32C7EEE0-3A30-A647-8EC6-6567644B7660}"/>
          </ac:spMkLst>
        </pc:spChg>
      </pc:sldChg>
      <pc:sldChg chg="modSp mod">
        <pc:chgData name="Kelsey Huntzberry" userId="43627973-5d6e-444c-8375-eec6e7e55775" providerId="ADAL" clId="{39BECC9B-83E2-D64E-A3F7-A599534A8EC6}" dt="2021-06-17T23:44:52.450" v="42" actId="20577"/>
        <pc:sldMkLst>
          <pc:docMk/>
          <pc:sldMk cId="1043288276" sldId="4163"/>
        </pc:sldMkLst>
        <pc:spChg chg="mod">
          <ac:chgData name="Kelsey Huntzberry" userId="43627973-5d6e-444c-8375-eec6e7e55775" providerId="ADAL" clId="{39BECC9B-83E2-D64E-A3F7-A599534A8EC6}" dt="2021-06-17T23:44:52.450" v="42" actId="20577"/>
          <ac:spMkLst>
            <pc:docMk/>
            <pc:sldMk cId="1043288276" sldId="4163"/>
            <ac:spMk id="8" creationId="{32C7EEE0-3A30-A647-8EC6-6567644B766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80D8F-A547-D54E-A71A-4A04CB4F30CB}" type="datetimeFigureOut">
              <a:rPr lang="en-US" smtClean="0"/>
              <a:t>7/15/21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3BBF-6074-8448-AE6A-86FDC157F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7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Thursday, July 15,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1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Thursday, July 15,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5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Thursday, July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87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Thursday, July 15,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1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Thursday, July 15,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0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Thursday, July 15,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9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Thursday, July 15,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Thursday, July 15,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7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Thursday, July 15,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1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Thursday, July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0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Thursday, July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Thursday, July 15,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4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R7ejcDyKykQ3wE-KS08Smg" TargetMode="External"/><Relationship Id="rId2" Type="http://schemas.openxmlformats.org/officeDocument/2006/relationships/hyperlink" Target="http://www.kelseyemnett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tafiles.samhsa.gov/study/treatment-episode-data-set-admissions-teds-2018-nid1901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lflow.org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github.com/en/github/authenticating-to-github/keeping-your-account-and-data-secure/creating-a-personal-access-token" TargetMode="Externa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B3B2C43-5E36-4768-8319-6752D24B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44326E-7BB3-4929-BE33-05CA64DB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1CF4E0-AA2D-43CA-A528-C52FB1582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6C201-67BE-7542-81E6-931361F95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9319" y="576263"/>
            <a:ext cx="5054196" cy="2967606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Intro to </a:t>
            </a:r>
            <a:r>
              <a:rPr lang="en-US" sz="4800" dirty="0" err="1"/>
              <a:t>PySpark</a:t>
            </a:r>
            <a:r>
              <a:rPr lang="en-US" sz="4800" dirty="0"/>
              <a:t>: Class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1AB9CE-AE6E-4E42-9228-AE4CE2126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9319" y="3764975"/>
            <a:ext cx="5054196" cy="2192683"/>
          </a:xfrm>
        </p:spPr>
        <p:txBody>
          <a:bodyPr>
            <a:normAutofit/>
          </a:bodyPr>
          <a:lstStyle/>
          <a:p>
            <a:pPr algn="l"/>
            <a:r>
              <a:rPr lang="en-US" sz="2200" dirty="0"/>
              <a:t>By Kelsey </a:t>
            </a:r>
            <a:r>
              <a:rPr lang="en-US" sz="2200" dirty="0" err="1"/>
              <a:t>Emnett</a:t>
            </a:r>
            <a:endParaRPr lang="en-US" sz="2200" dirty="0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4638ADAC-465E-4BCE-84EC-450857CCFD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19" r="26680" b="-1"/>
          <a:stretch/>
        </p:blipFill>
        <p:spPr>
          <a:xfrm>
            <a:off x="0" y="8965"/>
            <a:ext cx="5486394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083774-A903-4B1B-BC6A-94C1F048E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D56A17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5FB189-1F48-4A47-B036-6AF7E11A8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B335DD-3163-4EC5-8B6B-2AB53E64D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93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D23F-8716-374B-B576-E3E10EC4A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46" y="-320675"/>
            <a:ext cx="10543032" cy="1325563"/>
          </a:xfrm>
        </p:spPr>
        <p:txBody>
          <a:bodyPr>
            <a:normAutofit/>
          </a:bodyPr>
          <a:lstStyle/>
          <a:p>
            <a:r>
              <a:rPr lang="en-US" sz="400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453CF-1E52-A844-AB34-B5F1A0023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982" y="1149764"/>
            <a:ext cx="9194491" cy="420638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Files located here</a:t>
            </a:r>
            <a:r>
              <a:rPr lang="en-US" dirty="0"/>
              <a:t>: </a:t>
            </a:r>
            <a:r>
              <a:rPr lang="en-US" dirty="0" err="1">
                <a:highlight>
                  <a:srgbClr val="FFFF00"/>
                </a:highlight>
              </a:rPr>
              <a:t>bit.ly</a:t>
            </a:r>
            <a:r>
              <a:rPr lang="en-US" dirty="0">
                <a:highlight>
                  <a:srgbClr val="FFFF00"/>
                </a:highlight>
              </a:rPr>
              <a:t>/intro-to-</a:t>
            </a:r>
            <a:r>
              <a:rPr lang="en-US" dirty="0" err="1">
                <a:highlight>
                  <a:srgbClr val="FFFF00"/>
                </a:highlight>
              </a:rPr>
              <a:t>pyspark</a:t>
            </a:r>
            <a:endParaRPr lang="en-US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Class videos </a:t>
            </a:r>
            <a:r>
              <a:rPr lang="en-US" dirty="0"/>
              <a:t>will be posted by the Sunday after class on my website </a:t>
            </a:r>
            <a:r>
              <a:rPr lang="en-US" dirty="0">
                <a:hlinkClick r:id="rId2"/>
              </a:rPr>
              <a:t>www.kelseyemnett.com</a:t>
            </a:r>
            <a:r>
              <a:rPr lang="en-US" dirty="0"/>
              <a:t> and my YouTube channel </a:t>
            </a:r>
            <a:r>
              <a:rPr lang="en-US" dirty="0">
                <a:hlinkClick r:id="rId3"/>
              </a:rPr>
              <a:t>https://www.youtube.com/channel/UCR7ejcDyKykQ3wE-KS08Smg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163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3565" y="909645"/>
            <a:ext cx="6007979" cy="503871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solidFill>
                  <a:schemeClr val="accent1"/>
                </a:solidFill>
              </a:rPr>
              <a:t>1     </a:t>
            </a:r>
            <a:r>
              <a:rPr lang="en-US" dirty="0"/>
              <a:t>Installing </a:t>
            </a:r>
            <a:r>
              <a:rPr lang="en-US" dirty="0" err="1"/>
              <a:t>MLFlow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solidFill>
                  <a:schemeClr val="accent1"/>
                </a:solidFill>
              </a:rPr>
              <a:t>2     </a:t>
            </a:r>
            <a:r>
              <a:rPr lang="en-US" dirty="0"/>
              <a:t>Tracking Model Runs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solidFill>
                  <a:schemeClr val="accent1"/>
                </a:solidFill>
              </a:rPr>
              <a:t>3     </a:t>
            </a:r>
            <a:r>
              <a:rPr lang="en-US" dirty="0"/>
              <a:t>Registering Models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solidFill>
                  <a:schemeClr val="accent1"/>
                </a:solidFill>
              </a:rPr>
              <a:t>4     </a:t>
            </a:r>
            <a:r>
              <a:rPr lang="en-US" dirty="0"/>
              <a:t>Maintaining Models </a:t>
            </a:r>
            <a:r>
              <a:rPr lang="en-US"/>
              <a:t>in Production</a:t>
            </a: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771" y="-138767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5459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7" y="-126116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Class Machine Learning Example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B6925E-1956-E94F-99AD-A607C992788C}"/>
              </a:ext>
            </a:extLst>
          </p:cNvPr>
          <p:cNvSpPr txBox="1"/>
          <p:nvPr/>
        </p:nvSpPr>
        <p:spPr>
          <a:xfrm>
            <a:off x="2902634" y="1676050"/>
            <a:ext cx="1630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Data: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687281-D61E-9245-B82C-4894B84B9104}"/>
              </a:ext>
            </a:extLst>
          </p:cNvPr>
          <p:cNvSpPr txBox="1"/>
          <p:nvPr/>
        </p:nvSpPr>
        <p:spPr>
          <a:xfrm>
            <a:off x="5561817" y="1680388"/>
            <a:ext cx="25484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Trying to Predict: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CC7796-8A8D-C94F-96B2-C8455DFA5D0D}"/>
              </a:ext>
            </a:extLst>
          </p:cNvPr>
          <p:cNvSpPr txBox="1"/>
          <p:nvPr/>
        </p:nvSpPr>
        <p:spPr>
          <a:xfrm>
            <a:off x="9294929" y="1676049"/>
            <a:ext cx="1318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Goal: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97E895C-D817-704B-B256-560E561D42E8}"/>
              </a:ext>
            </a:extLst>
          </p:cNvPr>
          <p:cNvGrpSpPr/>
          <p:nvPr/>
        </p:nvGrpSpPr>
        <p:grpSpPr>
          <a:xfrm>
            <a:off x="2436008" y="2166619"/>
            <a:ext cx="2588188" cy="2366129"/>
            <a:chOff x="1857472" y="3039530"/>
            <a:chExt cx="2588188" cy="236612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C410354-A5DA-3447-8979-05C97B441453}"/>
                </a:ext>
              </a:extLst>
            </p:cNvPr>
            <p:cNvSpPr txBox="1"/>
            <p:nvPr/>
          </p:nvSpPr>
          <p:spPr>
            <a:xfrm>
              <a:off x="1881568" y="3099208"/>
              <a:ext cx="256409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Includes every admission to a substance abuse treatment center that is publicly funded by the government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4F113CB-A2B6-BF44-8297-9B491F8BF272}"/>
                </a:ext>
              </a:extLst>
            </p:cNvPr>
            <p:cNvSpPr/>
            <p:nvPr/>
          </p:nvSpPr>
          <p:spPr>
            <a:xfrm>
              <a:off x="1857472" y="3039530"/>
              <a:ext cx="2564091" cy="2366129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F43D12-06D8-E142-AB71-C98D5E0856BD}"/>
              </a:ext>
            </a:extLst>
          </p:cNvPr>
          <p:cNvGrpSpPr/>
          <p:nvPr/>
        </p:nvGrpSpPr>
        <p:grpSpPr>
          <a:xfrm>
            <a:off x="5553990" y="2168537"/>
            <a:ext cx="2564092" cy="2364211"/>
            <a:chOff x="4624012" y="3041448"/>
            <a:chExt cx="2564092" cy="23642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C8FB0B3-A9DF-084E-88D6-250F2417383A}"/>
                </a:ext>
              </a:extLst>
            </p:cNvPr>
            <p:cNvSpPr txBox="1"/>
            <p:nvPr/>
          </p:nvSpPr>
          <p:spPr>
            <a:xfrm>
              <a:off x="4624012" y="3099209"/>
              <a:ext cx="256409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Which admissions are ”first time admissions” and which were “repeat admissions”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833DB3-9357-6D48-899B-E95622E7A9FE}"/>
                </a:ext>
              </a:extLst>
            </p:cNvPr>
            <p:cNvSpPr/>
            <p:nvPr/>
          </p:nvSpPr>
          <p:spPr>
            <a:xfrm>
              <a:off x="4624012" y="3041448"/>
              <a:ext cx="2564092" cy="236421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1F75054-A438-164F-92D7-1085512E2041}"/>
              </a:ext>
            </a:extLst>
          </p:cNvPr>
          <p:cNvGrpSpPr/>
          <p:nvPr/>
        </p:nvGrpSpPr>
        <p:grpSpPr>
          <a:xfrm>
            <a:off x="8647877" y="2168537"/>
            <a:ext cx="2588189" cy="2364211"/>
            <a:chOff x="7447172" y="3041448"/>
            <a:chExt cx="2588189" cy="236421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459E04-985D-7443-8F9C-36237F4A5012}"/>
                </a:ext>
              </a:extLst>
            </p:cNvPr>
            <p:cNvSpPr txBox="1"/>
            <p:nvPr/>
          </p:nvSpPr>
          <p:spPr>
            <a:xfrm>
              <a:off x="7471269" y="3099209"/>
              <a:ext cx="256409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To predict which individuals are at high risk for relapse upon admission to a substance abuse treatment facility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806106-B331-454E-BBF6-633F2B6F2B54}"/>
                </a:ext>
              </a:extLst>
            </p:cNvPr>
            <p:cNvSpPr/>
            <p:nvPr/>
          </p:nvSpPr>
          <p:spPr>
            <a:xfrm>
              <a:off x="7447172" y="3041448"/>
              <a:ext cx="2564091" cy="236421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852AEC3-6FF3-7F41-AA80-0B8D742CF51F}"/>
              </a:ext>
            </a:extLst>
          </p:cNvPr>
          <p:cNvSpPr txBox="1"/>
          <p:nvPr/>
        </p:nvSpPr>
        <p:spPr>
          <a:xfrm>
            <a:off x="4017420" y="5044383"/>
            <a:ext cx="5637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Treatment Episode Data Set Available Here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1691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2994" y="1162151"/>
            <a:ext cx="4658386" cy="469603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MLFlow</a:t>
            </a:r>
            <a:r>
              <a:rPr lang="en-US" sz="2200" dirty="0"/>
              <a:t> is an open source package created by Databricks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It allows you to track and version your models as you tune them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Can log model hyperparameters and evaluation metrics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Can then reproduce a model run to achieve an identical result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Can retrieve logged runs in an easy-to-use UI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It also allows for model registration and easy deployment</a:t>
            </a: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 err="1"/>
              <a:t>MLFlow</a:t>
            </a:r>
            <a:r>
              <a:rPr lang="en-US" sz="4000" dirty="0"/>
              <a:t> Overview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FA575D-BEBF-8846-BA05-AC82BEBE9AE3}"/>
              </a:ext>
            </a:extLst>
          </p:cNvPr>
          <p:cNvSpPr txBox="1"/>
          <p:nvPr/>
        </p:nvSpPr>
        <p:spPr>
          <a:xfrm>
            <a:off x="8472005" y="6537404"/>
            <a:ext cx="3633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</a:t>
            </a:r>
            <a:r>
              <a:rPr lang="en-US" sz="1000" u="sng" dirty="0"/>
              <a:t>Spark The Definitive Guide</a:t>
            </a:r>
            <a:r>
              <a:rPr lang="en-US" sz="1000" dirty="0"/>
              <a:t>, Chambers &amp; </a:t>
            </a:r>
            <a:r>
              <a:rPr lang="en-US" sz="1000" dirty="0" err="1"/>
              <a:t>Zaharia</a:t>
            </a:r>
            <a:endParaRPr lang="en-US" sz="1000" dirty="0"/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13E514B-8266-E143-80EA-B121AD193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880" y="2384002"/>
            <a:ext cx="2777805" cy="1210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CB8330-8441-ED47-AB79-FB4D3D278A77}"/>
              </a:ext>
            </a:extLst>
          </p:cNvPr>
          <p:cNvSpPr txBox="1"/>
          <p:nvPr/>
        </p:nvSpPr>
        <p:spPr>
          <a:xfrm>
            <a:off x="7615658" y="3679821"/>
            <a:ext cx="3300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https://mlflow.org/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594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990" y="-8386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Install </a:t>
            </a:r>
            <a:r>
              <a:rPr lang="en-US" sz="4000" dirty="0" err="1"/>
              <a:t>MLFlow</a:t>
            </a:r>
            <a:endParaRPr lang="en-US" sz="4000" dirty="0"/>
          </a:p>
        </p:txBody>
      </p: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793774AC-5805-864F-A525-F58F1CD359FD}"/>
              </a:ext>
            </a:extLst>
          </p:cNvPr>
          <p:cNvSpPr txBox="1">
            <a:spLocks/>
          </p:cNvSpPr>
          <p:nvPr/>
        </p:nvSpPr>
        <p:spPr>
          <a:xfrm>
            <a:off x="1668391" y="1084572"/>
            <a:ext cx="5085699" cy="49792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Go to your compute cluster by clicking compute in the left-hand menu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Go do your active cluster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Click Libraries in the top menu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Click Install New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Click on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PyPi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and put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mlflow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in the Package box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Click Install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B245259-1429-2446-A962-181740AD8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283" y="4592783"/>
            <a:ext cx="1703338" cy="189824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0" name="Picture 9" descr="A picture containing table&#10;&#10;Description automatically generated">
            <a:extLst>
              <a:ext uri="{FF2B5EF4-FFF2-40B4-BE49-F238E27FC236}">
                <a16:creationId xmlns:a16="http://schemas.microsoft.com/office/drawing/2014/main" id="{A9273A59-7FED-424D-8001-7D48ECBEB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512" y="4264142"/>
            <a:ext cx="4519276" cy="2226889"/>
          </a:xfrm>
          <a:prstGeom prst="rect">
            <a:avLst/>
          </a:prstGeom>
          <a:ln w="57150">
            <a:solidFill>
              <a:schemeClr val="accent6"/>
            </a:solidFill>
          </a:ln>
        </p:spPr>
      </p:pic>
      <p:pic>
        <p:nvPicPr>
          <p:cNvPr id="13" name="Picture 1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6CA3B749-1D38-2043-8CB1-9F0E8308A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5679" y="4763151"/>
            <a:ext cx="2435225" cy="1557511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15" name="Picture 1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54697D6-D2E9-5543-B994-A6CDC6D11A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191" y="1041017"/>
            <a:ext cx="4614365" cy="2799640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25647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Logging Metrics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C7EEE0-3A30-A647-8EC6-6567644B7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920" y="1176706"/>
            <a:ext cx="9475096" cy="48840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</a:rPr>
              <a:t>with </a:t>
            </a:r>
            <a:r>
              <a:rPr lang="en-US" sz="2200" dirty="0" err="1">
                <a:solidFill>
                  <a:schemeClr val="accent1"/>
                </a:solidFill>
              </a:rPr>
              <a:t>mlflow.start_run</a:t>
            </a:r>
            <a:r>
              <a:rPr lang="en-US" sz="2200" dirty="0">
                <a:solidFill>
                  <a:schemeClr val="accent1"/>
                </a:solidFill>
              </a:rPr>
              <a:t>(</a:t>
            </a:r>
            <a:r>
              <a:rPr lang="en-US" sz="2200" dirty="0" err="1">
                <a:solidFill>
                  <a:schemeClr val="accent1"/>
                </a:solidFill>
              </a:rPr>
              <a:t>run_name</a:t>
            </a:r>
            <a:r>
              <a:rPr lang="en-US" sz="2200" dirty="0">
                <a:solidFill>
                  <a:schemeClr val="accent1"/>
                </a:solidFill>
              </a:rPr>
              <a:t>="</a:t>
            </a:r>
            <a:r>
              <a:rPr lang="en-US" sz="2200" dirty="0" err="1">
                <a:solidFill>
                  <a:schemeClr val="accent1"/>
                </a:solidFill>
              </a:rPr>
              <a:t>run_name</a:t>
            </a:r>
            <a:r>
              <a:rPr lang="en-US" sz="2200" dirty="0">
                <a:solidFill>
                  <a:schemeClr val="accent1"/>
                </a:solidFill>
              </a:rPr>
              <a:t>") as run:</a:t>
            </a:r>
          </a:p>
          <a:p>
            <a:pPr marL="0" indent="0">
              <a:buNone/>
            </a:pPr>
            <a:r>
              <a:rPr lang="en-US" sz="2200" dirty="0"/>
              <a:t>	</a:t>
            </a:r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>
                <a:solidFill>
                  <a:schemeClr val="accent6"/>
                </a:solidFill>
              </a:rPr>
              <a:t>mlflow.log_param</a:t>
            </a:r>
            <a:r>
              <a:rPr lang="en-US" sz="2200" dirty="0">
                <a:solidFill>
                  <a:schemeClr val="accent6"/>
                </a:solidFill>
              </a:rPr>
              <a:t>("</a:t>
            </a:r>
            <a:r>
              <a:rPr lang="en-US" sz="2200" dirty="0" err="1">
                <a:solidFill>
                  <a:schemeClr val="accent6"/>
                </a:solidFill>
              </a:rPr>
              <a:t>parameter_name</a:t>
            </a:r>
            <a:r>
              <a:rPr lang="en-US" sz="2200" dirty="0">
                <a:solidFill>
                  <a:schemeClr val="accent6"/>
                </a:solidFill>
              </a:rPr>
              <a:t>", 1)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</a:rPr>
              <a:t>mlflow.set_tag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('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</a:rPr>
              <a:t>tag_name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', '</a:t>
            </a:r>
            <a:r>
              <a:rPr lang="en-US" sz="2200" dirty="0" err="1">
                <a:solidFill>
                  <a:schemeClr val="bg2">
                    <a:lumMod val="50000"/>
                  </a:schemeClr>
                </a:solidFill>
              </a:rPr>
              <a:t>tag_value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</a:rPr>
              <a:t>')</a:t>
            </a:r>
            <a:r>
              <a:rPr lang="en-US" sz="2200" dirty="0"/>
              <a:t>	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</a:rPr>
              <a:t>mlflow.spark.log_model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</a:rPr>
              <a:t>model_object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, ”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</a:rPr>
              <a:t>model_name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")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>
                <a:solidFill>
                  <a:schemeClr val="accent2">
                    <a:lumMod val="75000"/>
                  </a:schemeClr>
                </a:solidFill>
              </a:rPr>
              <a:t>mlflow.log_metric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("</a:t>
            </a:r>
            <a:r>
              <a:rPr lang="en-US" sz="2200" dirty="0" err="1">
                <a:solidFill>
                  <a:schemeClr val="accent2">
                    <a:lumMod val="75000"/>
                  </a:schemeClr>
                </a:solidFill>
              </a:rPr>
              <a:t>metric_name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", 0.83)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2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csv_path</a:t>
            </a: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= "./</a:t>
            </a:r>
            <a:r>
              <a:rPr lang="en-US" sz="22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file_name.csv</a:t>
            </a: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"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     	</a:t>
            </a:r>
            <a:r>
              <a:rPr lang="en-US" sz="22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coefficient_df.to_csv</a:t>
            </a: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22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csv_path</a:t>
            </a: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, index=False)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     	</a:t>
            </a:r>
            <a:r>
              <a:rPr lang="en-US" sz="22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mlflow.log_artifact</a:t>
            </a: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22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csv_path</a:t>
            </a: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B03E9B-50F6-B649-8969-3DE795F0EB5C}"/>
              </a:ext>
            </a:extLst>
          </p:cNvPr>
          <p:cNvSpPr txBox="1"/>
          <p:nvPr/>
        </p:nvSpPr>
        <p:spPr>
          <a:xfrm>
            <a:off x="9722201" y="1188293"/>
            <a:ext cx="227427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Start Run</a:t>
            </a:r>
          </a:p>
          <a:p>
            <a:endParaRPr lang="en-US" sz="2000" dirty="0"/>
          </a:p>
          <a:p>
            <a:r>
              <a:rPr lang="en-US" sz="2000" dirty="0">
                <a:solidFill>
                  <a:schemeClr val="accent6"/>
                </a:solidFill>
              </a:rPr>
              <a:t>Log model hyperparameter</a:t>
            </a:r>
          </a:p>
          <a:p>
            <a:endParaRPr lang="en-US" sz="1400" dirty="0"/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Log tag</a:t>
            </a:r>
          </a:p>
          <a:p>
            <a:endParaRPr lang="en-US" sz="2800" dirty="0"/>
          </a:p>
          <a:p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Log model</a:t>
            </a:r>
          </a:p>
          <a:p>
            <a:endParaRPr lang="en-US" sz="2000" dirty="0"/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Log model metric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Log artifact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FB6A65-7A0F-D54D-A7FC-B2A3498B315A}"/>
              </a:ext>
            </a:extLst>
          </p:cNvPr>
          <p:cNvSpPr/>
          <p:nvPr/>
        </p:nvSpPr>
        <p:spPr>
          <a:xfrm>
            <a:off x="9695991" y="1188293"/>
            <a:ext cx="2137624" cy="487248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80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 err="1"/>
              <a:t>MLFlow</a:t>
            </a:r>
            <a:r>
              <a:rPr lang="en-US" sz="4000" dirty="0"/>
              <a:t> UI</a:t>
            </a: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0D8E972-61F7-FC48-B948-87C24F639B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14"/>
          <a:stretch/>
        </p:blipFill>
        <p:spPr>
          <a:xfrm>
            <a:off x="176727" y="2160396"/>
            <a:ext cx="8894610" cy="281353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8E002229-3B77-B545-B8F1-4F0C575A8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5749" y="5198547"/>
            <a:ext cx="8346132" cy="8917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Tracks all logged logged metrics and parameters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Can compare models using visualizations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2" name="Picture 11" descr="Chart, scatter chart&#10;&#10;Description automatically generated">
            <a:extLst>
              <a:ext uri="{FF2B5EF4-FFF2-40B4-BE49-F238E27FC236}">
                <a16:creationId xmlns:a16="http://schemas.microsoft.com/office/drawing/2014/main" id="{676CE217-740C-8545-9B84-DF36D4E47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419" y="281354"/>
            <a:ext cx="6107032" cy="249751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30407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102574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Model Registry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C7EEE0-3A30-A647-8EC6-6567644B7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010" y="965778"/>
            <a:ext cx="6470982" cy="420638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err="1"/>
              <a:t>MLFlow</a:t>
            </a:r>
            <a:r>
              <a:rPr lang="en-US" sz="1800" dirty="0"/>
              <a:t> allows for easy scheduling of model runs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Can register model versions in a model registry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Allows for tracking model changes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Can easily load most recent model to use to calculate predictions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Notebooks can then be scheduled or triggered to run, including: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Spinning up a cluster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Running scheduled notebook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Depositing results in storage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Spinning down the cluster once complete</a:t>
            </a:r>
          </a:p>
        </p:txBody>
      </p:sp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5DAB282-9207-D848-8890-EF00CE96A7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43"/>
          <a:stretch/>
        </p:blipFill>
        <p:spPr>
          <a:xfrm>
            <a:off x="1865548" y="4925546"/>
            <a:ext cx="8931840" cy="1670404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2" name="Picture 1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8F3BA21-2E71-A141-872E-4187EACFF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8053" y="1326044"/>
            <a:ext cx="3303062" cy="316922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07303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990" y="-8386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Connecting to </a:t>
            </a:r>
            <a:r>
              <a:rPr lang="en-US" sz="4000" dirty="0" err="1"/>
              <a:t>Github</a:t>
            </a:r>
            <a:r>
              <a:rPr lang="en-US" sz="4000" dirty="0"/>
              <a:t>: Adding Token</a:t>
            </a:r>
          </a:p>
        </p:txBody>
      </p:sp>
      <p:pic>
        <p:nvPicPr>
          <p:cNvPr id="3" name="Content Placeholder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859B7DD-6905-B048-A363-33C3AC97FD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274" t="4049" b="3545"/>
          <a:stretch/>
        </p:blipFill>
        <p:spPr>
          <a:xfrm>
            <a:off x="6624763" y="1084572"/>
            <a:ext cx="1972140" cy="2071836"/>
          </a:xfrm>
          <a:ln w="57150">
            <a:solidFill>
              <a:srgbClr val="C00000"/>
            </a:solidFill>
          </a:ln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276904F-9C1E-1647-862D-08309F8EA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01" y="3429000"/>
            <a:ext cx="3250417" cy="2104217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08389885-863D-9740-BD14-9120FD197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4129" y="1503901"/>
            <a:ext cx="2996113" cy="1284048"/>
          </a:xfrm>
          <a:prstGeom prst="rect">
            <a:avLst/>
          </a:prstGeom>
          <a:ln w="57150">
            <a:solidFill>
              <a:schemeClr val="accent6"/>
            </a:solidFill>
          </a:ln>
        </p:spPr>
      </p:pic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793774AC-5805-864F-A525-F58F1CD359FD}"/>
              </a:ext>
            </a:extLst>
          </p:cNvPr>
          <p:cNvSpPr txBox="1">
            <a:spLocks/>
          </p:cNvSpPr>
          <p:nvPr/>
        </p:nvSpPr>
        <p:spPr>
          <a:xfrm>
            <a:off x="1668392" y="1084572"/>
            <a:ext cx="4832758" cy="49792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Create a personal access token on </a:t>
            </a:r>
            <a:r>
              <a:rPr lang="en-US" sz="1800" dirty="0" err="1"/>
              <a:t>Github</a:t>
            </a: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If you need instructions visit this </a:t>
            </a:r>
            <a:r>
              <a:rPr lang="en-US" sz="1800" dirty="0">
                <a:hlinkClick r:id="rId5"/>
              </a:rPr>
              <a:t>link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0000"/>
                </a:solidFill>
              </a:rPr>
              <a:t>Go to User Settings by: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0000"/>
                </a:solidFill>
              </a:rPr>
              <a:t>Clicking on the workspace name in the upper right-hand corner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0000"/>
                </a:solidFill>
              </a:rPr>
              <a:t>Clicking User Settings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/>
                </a:solidFill>
              </a:rPr>
              <a:t>Click on Git Integration in the top menu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7030A0"/>
                </a:solidFill>
              </a:rPr>
              <a:t>Choose your Git provider (in this case </a:t>
            </a:r>
            <a:r>
              <a:rPr lang="en-US" sz="1800" dirty="0" err="1">
                <a:solidFill>
                  <a:srgbClr val="7030A0"/>
                </a:solidFill>
              </a:rPr>
              <a:t>Github</a:t>
            </a:r>
            <a:r>
              <a:rPr lang="en-US" sz="1800" dirty="0">
                <a:solidFill>
                  <a:srgbClr val="7030A0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7030A0"/>
                </a:solidFill>
              </a:rPr>
              <a:t>Copy your personal access token from </a:t>
            </a:r>
            <a:r>
              <a:rPr lang="en-US" sz="1800" dirty="0" err="1">
                <a:solidFill>
                  <a:srgbClr val="7030A0"/>
                </a:solidFill>
              </a:rPr>
              <a:t>Github</a:t>
            </a:r>
            <a:r>
              <a:rPr lang="en-US" sz="1800" dirty="0">
                <a:solidFill>
                  <a:srgbClr val="7030A0"/>
                </a:solidFill>
              </a:rPr>
              <a:t> into the space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7030A0"/>
                </a:solidFill>
              </a:rPr>
              <a:t>Provide your email address from your </a:t>
            </a:r>
            <a:r>
              <a:rPr lang="en-US" sz="1800" dirty="0" err="1">
                <a:solidFill>
                  <a:srgbClr val="7030A0"/>
                </a:solidFill>
              </a:rPr>
              <a:t>Github</a:t>
            </a:r>
            <a:r>
              <a:rPr lang="en-US" sz="1800" dirty="0">
                <a:solidFill>
                  <a:srgbClr val="7030A0"/>
                </a:solidFill>
              </a:rPr>
              <a:t> account</a:t>
            </a:r>
          </a:p>
        </p:txBody>
      </p:sp>
    </p:spTree>
    <p:extLst>
      <p:ext uri="{BB962C8B-B14F-4D97-AF65-F5344CB8AC3E}">
        <p14:creationId xmlns:p14="http://schemas.microsoft.com/office/powerpoint/2010/main" val="305461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990" y="-83861"/>
            <a:ext cx="10783229" cy="99834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Connecting to </a:t>
            </a:r>
            <a:r>
              <a:rPr lang="en-US" sz="4000" dirty="0" err="1"/>
              <a:t>Github</a:t>
            </a:r>
            <a:r>
              <a:rPr lang="en-US" sz="4000" dirty="0"/>
              <a:t>: Enable Databricks Repos</a:t>
            </a:r>
          </a:p>
        </p:txBody>
      </p: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793774AC-5805-864F-A525-F58F1CD359FD}"/>
              </a:ext>
            </a:extLst>
          </p:cNvPr>
          <p:cNvSpPr txBox="1">
            <a:spLocks/>
          </p:cNvSpPr>
          <p:nvPr/>
        </p:nvSpPr>
        <p:spPr>
          <a:xfrm>
            <a:off x="1668392" y="1084572"/>
            <a:ext cx="2923705" cy="49792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In Databricks, click on your workspace name again in the upper right-hand corner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0000"/>
                </a:solidFill>
              </a:rPr>
              <a:t>Click Admin Console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/>
                </a:solidFill>
              </a:rPr>
              <a:t>In the top menu go to Workspace Settings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7030A0"/>
                </a:solidFill>
              </a:rPr>
              <a:t>Make sure Repos is listed as Enabled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7030A0"/>
                </a:solidFill>
              </a:rPr>
              <a:t>If it is not, click the button on the right and click so it is blue as shown here</a:t>
            </a:r>
          </a:p>
        </p:txBody>
      </p:sp>
      <p:pic>
        <p:nvPicPr>
          <p:cNvPr id="16" name="Picture 1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7743275-5A4B-1F4E-9044-EFD8DCFE5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671" y="1329598"/>
            <a:ext cx="1803676" cy="281136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3B079C-365A-DF48-B4B5-DBA34848F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589" y="4627294"/>
            <a:ext cx="6496256" cy="383542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20" name="Picture 19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8947775C-9894-7C43-91BE-13318CA0C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992" y="2230734"/>
            <a:ext cx="4722175" cy="1080309"/>
          </a:xfrm>
          <a:prstGeom prst="rect">
            <a:avLst/>
          </a:prstGeom>
          <a:ln w="5715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1205585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990" y="-8386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Connecting to </a:t>
            </a:r>
            <a:r>
              <a:rPr lang="en-US" sz="4000" dirty="0" err="1"/>
              <a:t>Github</a:t>
            </a:r>
            <a:r>
              <a:rPr lang="en-US" sz="4000" dirty="0"/>
              <a:t>: Making the Connection</a:t>
            </a:r>
          </a:p>
        </p:txBody>
      </p: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793774AC-5805-864F-A525-F58F1CD359FD}"/>
              </a:ext>
            </a:extLst>
          </p:cNvPr>
          <p:cNvSpPr txBox="1">
            <a:spLocks/>
          </p:cNvSpPr>
          <p:nvPr/>
        </p:nvSpPr>
        <p:spPr>
          <a:xfrm>
            <a:off x="1668392" y="1084572"/>
            <a:ext cx="3490224" cy="49792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Click on the Green Code button on your </a:t>
            </a:r>
            <a:r>
              <a:rPr lang="en-US" sz="2000" dirty="0" err="1">
                <a:solidFill>
                  <a:srgbClr val="C00000"/>
                </a:solidFill>
              </a:rPr>
              <a:t>Github</a:t>
            </a:r>
            <a:r>
              <a:rPr lang="en-US" sz="2000" dirty="0">
                <a:solidFill>
                  <a:srgbClr val="C00000"/>
                </a:solidFill>
              </a:rPr>
              <a:t> repository that you want to sync with Databricks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Go back into Databricks. In the menu on the left Click Repos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Click Add Repo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Put the URL you copied into the “Git repo URL” box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Everything else should autofill!</a:t>
            </a:r>
          </a:p>
        </p:txBody>
      </p:sp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661F86C-F37D-C547-B61A-CB4391852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42" y="3090331"/>
            <a:ext cx="3135637" cy="1345766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6C52BB2-84EF-914A-A47E-88096C37B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633" y="876348"/>
            <a:ext cx="2513056" cy="1937405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37B5AB-227F-8745-8C65-25E28F67E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342" y="4712675"/>
            <a:ext cx="3135637" cy="1947896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</p:pic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7066B2F-ACB9-2241-9595-0BE6758E3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494" y="1595217"/>
            <a:ext cx="1630261" cy="3958004"/>
          </a:xfrm>
          <a:prstGeom prst="rect">
            <a:avLst/>
          </a:prstGeom>
          <a:ln w="5715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676236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990" y="-83861"/>
            <a:ext cx="10783229" cy="99834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Connecting to </a:t>
            </a:r>
            <a:r>
              <a:rPr lang="en-US" sz="4000" dirty="0" err="1"/>
              <a:t>Github</a:t>
            </a:r>
            <a:r>
              <a:rPr lang="en-US" sz="4000" dirty="0"/>
              <a:t>: Adding Notebook to Repo</a:t>
            </a:r>
          </a:p>
        </p:txBody>
      </p:sp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B430C92-EC01-C445-90C0-74A49F91E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051" y="1156201"/>
            <a:ext cx="4425167" cy="1528371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3" name="Picture 2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E6C1811-477A-014D-A6E2-4EDA61272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701" y="2926291"/>
            <a:ext cx="3755868" cy="2936809"/>
          </a:xfrm>
          <a:prstGeom prst="rect">
            <a:avLst/>
          </a:prstGeom>
          <a:ln w="57150">
            <a:solidFill>
              <a:schemeClr val="accent6"/>
            </a:solidFill>
          </a:ln>
        </p:spPr>
      </p:pic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ADA9D9AA-8C10-D84D-8ABC-517CC3D20206}"/>
              </a:ext>
            </a:extLst>
          </p:cNvPr>
          <p:cNvSpPr txBox="1">
            <a:spLocks/>
          </p:cNvSpPr>
          <p:nvPr/>
        </p:nvSpPr>
        <p:spPr>
          <a:xfrm>
            <a:off x="1668391" y="1084572"/>
            <a:ext cx="5104198" cy="497929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Go into the notebook you want to connect to </a:t>
            </a:r>
            <a:r>
              <a:rPr lang="en-US" sz="2000" dirty="0" err="1">
                <a:solidFill>
                  <a:srgbClr val="C00000"/>
                </a:solidFill>
              </a:rPr>
              <a:t>Github</a:t>
            </a:r>
            <a:endParaRPr lang="en-US" sz="2000" dirty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Click on Revision history in the upper right-hand corner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Click “Git: Not linked”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Click “Link” button next to Status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If Link does not autofill, paste the same link you copied from your </a:t>
            </a:r>
            <a:r>
              <a:rPr lang="en-US" sz="2000" dirty="0" err="1">
                <a:solidFill>
                  <a:schemeClr val="accent6"/>
                </a:solidFill>
              </a:rPr>
              <a:t>Github</a:t>
            </a:r>
            <a:r>
              <a:rPr lang="en-US" sz="2000" dirty="0">
                <a:solidFill>
                  <a:schemeClr val="accent6"/>
                </a:solidFill>
              </a:rPr>
              <a:t> here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Choose Branch (create new if it doesn’t show up)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Change the folder path to match where you want your code to go in </a:t>
            </a:r>
            <a:r>
              <a:rPr lang="en-US" sz="2000" dirty="0" err="1">
                <a:solidFill>
                  <a:schemeClr val="accent6"/>
                </a:solidFill>
              </a:rPr>
              <a:t>Github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35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42288</TotalTime>
  <Words>742</Words>
  <Application>Microsoft Macintosh PowerPoint</Application>
  <PresentationFormat>Widescreen</PresentationFormat>
  <Paragraphs>105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Dante (Headings)2</vt:lpstr>
      <vt:lpstr>Helvetica Neue Medium</vt:lpstr>
      <vt:lpstr>Segoe UI Semibold</vt:lpstr>
      <vt:lpstr>Univers</vt:lpstr>
      <vt:lpstr>Univers Light</vt:lpstr>
      <vt:lpstr>Wingdings 2</vt:lpstr>
      <vt:lpstr>OffsetVTI</vt:lpstr>
      <vt:lpstr>Intro to PySpark: Class 5</vt:lpstr>
      <vt:lpstr>Links</vt:lpstr>
      <vt:lpstr>Agenda</vt:lpstr>
      <vt:lpstr>Class Machine Learning Example</vt:lpstr>
      <vt:lpstr>MLFlow Overview</vt:lpstr>
      <vt:lpstr>Install MLFlow</vt:lpstr>
      <vt:lpstr>Logging Metrics</vt:lpstr>
      <vt:lpstr>MLFlow UI</vt:lpstr>
      <vt:lpstr>Model Registry</vt:lpstr>
      <vt:lpstr>Connecting to Github: Adding Token</vt:lpstr>
      <vt:lpstr>Connecting to Github: Enable Databricks Repos</vt:lpstr>
      <vt:lpstr>Connecting to Github: Making the Connection</vt:lpstr>
      <vt:lpstr>Connecting to Github: Adding Notebook to Repo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Group Session 2: Preprocessing</dc:title>
  <dc:creator>Kelsey Huntzberry</dc:creator>
  <cp:lastModifiedBy>Kelsey Huntzberry</cp:lastModifiedBy>
  <cp:revision>91</cp:revision>
  <dcterms:created xsi:type="dcterms:W3CDTF">2021-02-14T23:18:13Z</dcterms:created>
  <dcterms:modified xsi:type="dcterms:W3CDTF">2021-07-24T16:51:39Z</dcterms:modified>
</cp:coreProperties>
</file>