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5" r:id="rId2"/>
    <p:sldId id="323" r:id="rId3"/>
    <p:sldId id="326" r:id="rId4"/>
    <p:sldId id="327" r:id="rId5"/>
    <p:sldId id="359" r:id="rId6"/>
    <p:sldId id="361" r:id="rId7"/>
    <p:sldId id="362" r:id="rId8"/>
    <p:sldId id="360" r:id="rId9"/>
  </p:sldIdLst>
  <p:sldSz cx="12188825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9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86" autoAdjust="0"/>
    <p:restoredTop sz="91731" autoAdjust="0"/>
  </p:normalViewPr>
  <p:slideViewPr>
    <p:cSldViewPr showGuides="1">
      <p:cViewPr varScale="1">
        <p:scale>
          <a:sx n="100" d="100"/>
          <a:sy n="100" d="100"/>
        </p:scale>
        <p:origin x="1208" y="168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392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10/6/19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10/6/19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747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663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453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417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884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10/6/19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10/6/19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10/6/19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10/6/19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10/6/19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10/6/19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10/6/19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10/6/19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10/6/19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10/6/19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10/6/19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tackoverflow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thda.com/english/wiki/getting-help-with-functions-in-r-programming" TargetMode="External"/><Relationship Id="rId5" Type="http://schemas.openxmlformats.org/officeDocument/2006/relationships/hyperlink" Target="https://www.statmethods.net/" TargetMode="External"/><Relationship Id="rId4" Type="http://schemas.openxmlformats.org/officeDocument/2006/relationships/hyperlink" Target="https://www.r-bloggers.com/getting-help-with-r-programming-useful-survival-skills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facebook.github.io/prophet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65212" y="1524000"/>
            <a:ext cx="8686800" cy="2895600"/>
          </a:xfrm>
        </p:spPr>
        <p:txBody>
          <a:bodyPr/>
          <a:lstStyle/>
          <a:p>
            <a:r>
              <a:rPr lang="en-US" dirty="0"/>
              <a:t>Careers in Data Science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217612" y="4419600"/>
            <a:ext cx="10058400" cy="1219200"/>
          </a:xfrm>
        </p:spPr>
        <p:txBody>
          <a:bodyPr>
            <a:normAutofit fontScale="92500" lnSpcReduction="10000"/>
          </a:bodyPr>
          <a:lstStyle/>
          <a:p>
            <a:r>
              <a:rPr lang="it-IT" sz="3600" dirty="0">
                <a:solidFill>
                  <a:schemeClr val="tx1"/>
                </a:solidFill>
              </a:rPr>
              <a:t>information session</a:t>
            </a:r>
          </a:p>
          <a:p>
            <a:endParaRPr lang="it-IT" sz="2800" dirty="0"/>
          </a:p>
          <a:p>
            <a:r>
              <a:rPr lang="it-IT" sz="2800" dirty="0"/>
              <a:t>	By Kelsey Huntzberry, MPH</a:t>
            </a: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My Background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77925" y="1600200"/>
            <a:ext cx="10479087" cy="4114801"/>
          </a:xfrm>
        </p:spPr>
        <p:txBody>
          <a:bodyPr>
            <a:no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Double BA in political science and psychology from Swarthmore College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Master in Public Health (MPH) with a specialization in Health Policy Analysis from Washington University in St. Louis</a:t>
            </a:r>
          </a:p>
          <a:p>
            <a:pPr marL="0" indent="0"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2212DB-1FC2-C947-A0E3-6E83A016C3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286" b="14610"/>
          <a:stretch/>
        </p:blipFill>
        <p:spPr>
          <a:xfrm>
            <a:off x="3572017" y="4418232"/>
            <a:ext cx="2362200" cy="16796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9D3A42-99B5-7840-A432-5F0AD7F27E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832"/>
          <a:stretch/>
        </p:blipFill>
        <p:spPr>
          <a:xfrm>
            <a:off x="6461268" y="4437547"/>
            <a:ext cx="1821152" cy="166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88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My Background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77925" y="1600200"/>
            <a:ext cx="10479087" cy="4114801"/>
          </a:xfrm>
        </p:spPr>
        <p:txBody>
          <a:bodyPr>
            <a:no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Work Experience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Statistical Data Analyst at Washington University in St. Louis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Data Scientist at Bayer Crop Science</a:t>
            </a:r>
          </a:p>
          <a:p>
            <a:pPr lvl="1"/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Current: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Data Science Analyst at Whole Foods Market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Taught Intro to Data Science, Introduction to R, and Intermediate R to colleagues at Bayer Crop Science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9D3A42-99B5-7840-A432-5F0AD7F27E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832"/>
          <a:stretch/>
        </p:blipFill>
        <p:spPr>
          <a:xfrm>
            <a:off x="2894012" y="4876800"/>
            <a:ext cx="1588064" cy="1447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43DA64-2A65-CE46-AD22-79E6B9379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0348" y="4851418"/>
            <a:ext cx="1461064" cy="14477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1D3337-62A1-744B-8494-F96801C118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0012" y="4876800"/>
            <a:ext cx="14224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47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D97B53C-9836-6A4A-9341-39DB4EF14DFA}"/>
              </a:ext>
            </a:extLst>
          </p:cNvPr>
          <p:cNvSpPr/>
          <p:nvPr/>
        </p:nvSpPr>
        <p:spPr>
          <a:xfrm>
            <a:off x="905092" y="3595255"/>
            <a:ext cx="2286000" cy="220980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Statistical Analysis &amp; Modeling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B031FD3-8AC2-CD42-96B3-C0CB7E88A1D4}"/>
              </a:ext>
            </a:extLst>
          </p:cNvPr>
          <p:cNvSpPr/>
          <p:nvPr/>
        </p:nvSpPr>
        <p:spPr>
          <a:xfrm>
            <a:off x="2142404" y="1697183"/>
            <a:ext cx="2667000" cy="2667000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Machine Learning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BBA74E4-110D-AE47-910C-11B22F549C49}"/>
              </a:ext>
            </a:extLst>
          </p:cNvPr>
          <p:cNvSpPr/>
          <p:nvPr/>
        </p:nvSpPr>
        <p:spPr>
          <a:xfrm>
            <a:off x="3665611" y="3751119"/>
            <a:ext cx="2667000" cy="266700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Deep Learning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8A0EB6A-C6DE-AE40-98A8-5A4F50CB506D}"/>
              </a:ext>
            </a:extLst>
          </p:cNvPr>
          <p:cNvSpPr/>
          <p:nvPr/>
        </p:nvSpPr>
        <p:spPr>
          <a:xfrm>
            <a:off x="474266" y="325587"/>
            <a:ext cx="2362200" cy="23622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Graphing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22A2FE3-BE9C-4D42-87A5-2DC4C56CB449}"/>
              </a:ext>
            </a:extLst>
          </p:cNvPr>
          <p:cNvSpPr/>
          <p:nvPr/>
        </p:nvSpPr>
        <p:spPr>
          <a:xfrm>
            <a:off x="5906584" y="2667003"/>
            <a:ext cx="2819400" cy="2743200"/>
          </a:xfrm>
          <a:prstGeom prst="ellipse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Data Visualization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D3864BC-6564-1644-A32E-5A3DF5B60B0F}"/>
              </a:ext>
            </a:extLst>
          </p:cNvPr>
          <p:cNvSpPr/>
          <p:nvPr/>
        </p:nvSpPr>
        <p:spPr>
          <a:xfrm>
            <a:off x="4360755" y="1151661"/>
            <a:ext cx="2046721" cy="2057400"/>
          </a:xfrm>
          <a:prstGeom prst="ellipse">
            <a:avLst/>
          </a:prstGeom>
          <a:solidFill>
            <a:srgbClr val="DF9E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Mapping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B853146-4634-1048-9408-11CC9066D24D}"/>
              </a:ext>
            </a:extLst>
          </p:cNvPr>
          <p:cNvSpPr/>
          <p:nvPr/>
        </p:nvSpPr>
        <p:spPr>
          <a:xfrm>
            <a:off x="10133012" y="2795155"/>
            <a:ext cx="1894321" cy="1905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Image Analysis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C5C789E-044D-6F4D-8B67-B0CE2E0FB3A7}"/>
              </a:ext>
            </a:extLst>
          </p:cNvPr>
          <p:cNvSpPr/>
          <p:nvPr/>
        </p:nvSpPr>
        <p:spPr>
          <a:xfrm>
            <a:off x="8252548" y="3886200"/>
            <a:ext cx="2692039" cy="2667001"/>
          </a:xfrm>
          <a:prstGeom prst="ellipse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Simulation &amp; Resource Optimization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46B2B9-B7B5-B040-8DD9-8AE1F4D79E7F}"/>
              </a:ext>
            </a:extLst>
          </p:cNvPr>
          <p:cNvSpPr txBox="1"/>
          <p:nvPr/>
        </p:nvSpPr>
        <p:spPr>
          <a:xfrm>
            <a:off x="7931765" y="585893"/>
            <a:ext cx="35731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Uses for R Programming</a:t>
            </a:r>
          </a:p>
        </p:txBody>
      </p:sp>
    </p:spTree>
    <p:extLst>
      <p:ext uri="{BB962C8B-B14F-4D97-AF65-F5344CB8AC3E}">
        <p14:creationId xmlns:p14="http://schemas.microsoft.com/office/powerpoint/2010/main" val="114314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6612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Getting Help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5212" y="1600200"/>
            <a:ext cx="99060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Have a coding error you do not know how to solve?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Google it!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Best resources I have found are: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Stack Overflow (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https://stackoverflow.com/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)  *This one is often your best option!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 Bloggers (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https://www.r-bloggers.com/getting-help-with-r-programming-useful-survival-skills/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Quick R (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https://www.statmethods.net/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STHDA (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http://www.sthda.com/english/wiki/getting-help-with-functions-in-r-programming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18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60412" y="-7620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Recommended Resources: Statistics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676400"/>
            <a:ext cx="10210800" cy="4648200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My favorite reference materials are books</a:t>
            </a:r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Below are books I have used and think are very useful</a:t>
            </a:r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Plain language resource for basic statistics: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Data Analysis with R - Second Edition: A comprehensive guide to manipulating, analyzing, and visualizing data in 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by Toni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Fischetti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More in-depth resource for statistics: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Discovering Statistics Using 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by Andy Field, Jeremy Miles, and Zoe Field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30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152400"/>
            <a:ext cx="10439400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Recommended Resources: Machine Learning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446212" y="1752600"/>
            <a:ext cx="9525000" cy="4648200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Basic machine learning: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Machine Learning with R: Expert techniques for predictive modeling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by Brett Lantz</a:t>
            </a:r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More comprehensive machine learning resource: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Python Machine Learning: Machine Learning and Deep Learning with Python, </a:t>
            </a:r>
            <a:r>
              <a:rPr lang="en-US" u="sng" dirty="0" err="1">
                <a:latin typeface="Arial" panose="020B0604020202020204" pitchFamily="34" charset="0"/>
                <a:cs typeface="Arial" panose="020B0604020202020204" pitchFamily="34" charset="0"/>
              </a:rPr>
              <a:t>scikit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-learn, and </a:t>
            </a:r>
            <a:r>
              <a:rPr lang="en-US" u="sng" dirty="0" err="1">
                <a:latin typeface="Arial" panose="020B0604020202020204" pitchFamily="34" charset="0"/>
                <a:cs typeface="Arial" panose="020B0604020202020204" pitchFamily="34" charset="0"/>
              </a:rPr>
              <a:t>Tensorflow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by Sebastian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Raschka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Vahid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Mirjalili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98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-7620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Machine Learning Packages for Learning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70012" y="1600200"/>
            <a:ext cx="105156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Prophet time series forecasting and event detection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hlinkClick r:id="rId3"/>
              </a:rPr>
              <a:t>https://facebook.github.io/prophet/</a:t>
            </a:r>
            <a:endParaRPr lang="en-US" sz="2400" dirty="0"/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caret package in R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Tidyverse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tidymodels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scikit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-learn in Python</a:t>
            </a:r>
          </a:p>
        </p:txBody>
      </p:sp>
    </p:spTree>
    <p:extLst>
      <p:ext uri="{BB962C8B-B14F-4D97-AF65-F5344CB8AC3E}">
        <p14:creationId xmlns:p14="http://schemas.microsoft.com/office/powerpoint/2010/main" val="47662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Blue Tunnel 16x9</Template>
  <TotalTime>33165</TotalTime>
  <Words>356</Words>
  <Application>Microsoft Macintosh PowerPoint</Application>
  <PresentationFormat>Custom</PresentationFormat>
  <Paragraphs>52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Corbel</vt:lpstr>
      <vt:lpstr>Digital Blue Tunnel 16x9</vt:lpstr>
      <vt:lpstr>Careers in Data Science</vt:lpstr>
      <vt:lpstr>My Background</vt:lpstr>
      <vt:lpstr>My Background</vt:lpstr>
      <vt:lpstr>PowerPoint Presentation</vt:lpstr>
      <vt:lpstr>Getting Help</vt:lpstr>
      <vt:lpstr>Recommended Resources: Statistics</vt:lpstr>
      <vt:lpstr>Recommended Resources: Machine Learning</vt:lpstr>
      <vt:lpstr>Machine Learning Packages for Learning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R</dc:title>
  <dc:creator>Huntzberry, Kelsey</dc:creator>
  <cp:lastModifiedBy>Kelsey Huntzberry</cp:lastModifiedBy>
  <cp:revision>65</cp:revision>
  <dcterms:created xsi:type="dcterms:W3CDTF">2019-05-13T01:47:15Z</dcterms:created>
  <dcterms:modified xsi:type="dcterms:W3CDTF">2019-10-07T02:56:47Z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